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75" r:id="rId22"/>
    <p:sldId id="276" r:id="rId23"/>
    <p:sldId id="281" r:id="rId24"/>
    <p:sldId id="282" r:id="rId25"/>
    <p:sldId id="290" r:id="rId26"/>
    <p:sldId id="291" r:id="rId27"/>
    <p:sldId id="292" r:id="rId28"/>
    <p:sldId id="293" r:id="rId29"/>
    <p:sldId id="294" r:id="rId30"/>
    <p:sldId id="289" r:id="rId31"/>
    <p:sldId id="277" r:id="rId32"/>
    <p:sldId id="278" r:id="rId33"/>
    <p:sldId id="279" r:id="rId34"/>
    <p:sldId id="280" r:id="rId35"/>
    <p:sldId id="284" r:id="rId36"/>
    <p:sldId id="285" r:id="rId37"/>
    <p:sldId id="286" r:id="rId38"/>
    <p:sldId id="287" r:id="rId39"/>
    <p:sldId id="288" r:id="rId4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 autoAdjust="0"/>
    <p:restoredTop sz="93636" autoAdjust="0"/>
  </p:normalViewPr>
  <p:slideViewPr>
    <p:cSldViewPr>
      <p:cViewPr varScale="1">
        <p:scale>
          <a:sx n="85" d="100"/>
          <a:sy n="85" d="100"/>
        </p:scale>
        <p:origin x="13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53BE6-CC82-4AF3-9F8D-EB8B709F3822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F684E-4574-44C0-BABB-073D8143E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85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48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24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84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83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34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1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10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5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95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2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0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5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/>
          <a:lstStyle/>
          <a:p>
            <a:r>
              <a:rPr lang="en-US" dirty="0" smtClean="0"/>
              <a:t>Echo state networks for stock prediction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71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27384"/>
            <a:ext cx="8496944" cy="503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7273" y="5157192"/>
            <a:ext cx="666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Microsoft.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Предсказание на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 день,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обучение по одному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активу, </a:t>
            </a:r>
          </a:p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другие параметры, с добавлением шума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187" y="5953678"/>
            <a:ext cx="807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Данный эксперимент показывает, что предсказание на меньшее количество дней оказывается более точным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613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315416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Обучение на 3 активах (</a:t>
            </a: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Microsoft, Apple, IBM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1" y="833900"/>
            <a:ext cx="7937769" cy="489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44" y="404664"/>
            <a:ext cx="2088232" cy="140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5733256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Real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реальные данные (в данном эксперименте были использованы изменения цен), </a:t>
            </a: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prediction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предсказанные результаты для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, полученные при обучении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ESN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 3 активах одновременно, </a:t>
            </a: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prediction(one)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предсказанные результаты для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Microsoft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, полученные при обучении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ESN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данных самой компании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5201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Ожидается, что при обучении на данных по нескольким предприятиям, занимающимся аналогичным видом деятельности, при предсказании будет учитываться общее состояние внутри конкретной отрасли, что поможет сделать результат более точным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22483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233" y="-228851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Обучение на всех активах</a:t>
            </a:r>
            <a:endParaRPr lang="ru-RU" sz="2400" dirty="0"/>
          </a:p>
        </p:txBody>
      </p:sp>
      <p:sp>
        <p:nvSpPr>
          <p:cNvPr id="3" name="AutoShape 2" descr="data:image/png;base64,iVBORw0KGgoAAAANSUhEUgAABJUAAALUCAYAAACy4AMtAAAABHNCSVQICAgIfAhkiAAAAAlwSFlzAAALEgAACxIB0t1+/AAAADl0RVh0U29mdHdhcmUAbWF0cGxvdGxpYiB2ZXJzaW9uIDIuMi4zLCBodHRwOi8vbWF0cGxvdGxpYi5vcmcvIxREBQAAIABJREFUeJzs3XdcleX/x/E3Q0CG6RchxT0xU8SR4gJx5U5tiDkyCydZlk1NTRs2zfKXGWluc+T4urc5knKmiThKU+TrBGTJPr8/iFPHo+JB6Hjw9Xw8eui57+u+rs99czd8d13XsTMYDAYBAAAAAAAAFrC3dgEAAAAAAACwPYRKAAAAAAAAsBihEgAAAAAAACxGqAQAAAAAAACLESoBAAAAAADAYo7WLgAAAAAoCtLS0nT16lUlJCQqKyvL2uUANsPBwUElSnjI09NTzs7O1i4HgAXsDAaDwdpFAAAAALYsLS1NZ86ckYuLu1xd3eTg4Cg7OztrlwXc8wwGg7KyMpWSkqzU1CRVrlyZYAmwIYRKAAAAwF2KiYlRRoZBJUqUtHYpgM1KSIhXsWJ28vHxsXYpAO4QeyoBAAAAdykhIVGurm7WLgOwaa6ubkpISLR2GQAsQKgEAAAA3KWsrCw5OLBdKXA3HBwc2Y8MsDGESgAAAEABYA8l4O7w9xBgewiVAAAAAAAAYDFCJQAAAAAAAFiMUAkAAAAAAAAWI1QCAAAAYJO6d++stm0DrV0GANy3CJUAAAAAAABgMUIlAAAAAAAAWIxQCQAAAAAAABZztHYBAAAAAIqGoUND9b//xei1197SRx+9r7i4OLVo0VLvvfehoqKOaebMcB06dFBpaamqWLGSevR4Qj16PC47OzuTfnbt2qGlSxcrKipSiYlJ8vBwl5+fv55/frBq1vS10t0BAG5EqAQAAACgwCQkXNOYMa+rZcsgubm5q3LlKvrpp916441X5OhYTK1atVapUqUUEfGTPvrofR0/fkxvvvm28folS77Xp59+pPLly6tduw5yciqmyMij2rFju/bt26vFi5epdGkvK94hACAXoRIAAABQiHYdjtGOQzHWLuO2Av191MLPp0D6SklJUe/effXiiy9LklJTr6tHjy5yc3PTjBlz5eOTM87w4SM0ZswbWrlyuYKCgtWsWQulp6fr66+/UsWKlTR79gIVL17c2O9HH32gZcuWaNeuHere/fECqRUAcHfYUwkAAABAgWrduo3x9zt37lBcXJz69n3GGChJkr29vYYODZMkrV79X0lSdnaW3nxzjN56622TQEmSGjRoKEmKjY0r7PIBAHeImUoAAABAIWrhV3CzgGxF2bJ/329UVORfvx5TePjXZm0dHBx04sRxSZKLS3G1bdteknT27J86ffoPRUdH648/Tmnfvr2ScoInAMC9gVAJAAAAQIFydnYx/j4xMUmStGnThlu2T0hIMP7+4MH9+vzzT3X8eNRffTmrevUaqlXrIV28eEEGg6GQqgYAWIpQCQAAAEChcXXNWcY2derXatSo8W3b/u9/MRo58gU5OTnrjTfGqF49f1WsWEkODg7atGmDfvxx279RMgDgDrGnEgAAAIBCU716DUnSsWORZueuXbumyZM/1rp1ayRJO3ZsV2pqqgYNGqLu3XuqSpWqcnBwkCSdOXP6r6uYqQQA9wpCJQAAAACFJiiotdzc3DV37mydPfunybmpU6do0aKFio4+J0lycnKSJMXGxpq0O3nyhBYvXihJyszM/BeqBgDcCZa/AQAAACg0Hh4eeuuttzV27Gj1799bQUHBKl3aSwcP7ldk5FHVrv2w+vTpL0lq3jxQHh5favbsmfrzzzMqV668zp07q927d8rNzV1SzuwmAMC9gVAJAAAAQKFq06advL29NXv2d9qz5yelpaWqTJmyGjgwVH369JOrq6skydvbW19+OU1ffTVVe/f+ooiIPSpTpoyefDJEzzwzUE8+2V0RET/JYDDIzs7OyncFALAz8PUJAAAAwF05ejRSPj6VrF0GYPNiYv7Uww/XtnYZAO4QeyoBAAAAAADAYoRKAAAAAAAAsBihEgAAAAAAACxGqAQAAAAAAACLESoBAAAAAADAYoRKAAAAAAAAsBihEgAAAAAAACxGqAQAAAAAAACLESoBAAAAAADAYoRKAAAAAAAAsBihEgAAAAAAACxGqAQAAAAAAACLESoBAAAAAADAYoRKAAAAAIqUH3/cpoCABgoP/9p4bMKEcQoIaKATJ45b3F9aWprmz59rcuxu+ito69evVefO7ZWSkmLxtTfeR0xMjAICGui11142tlm5crl69uyq69evF1jNAIoGQiUAAAAARV5QUCs999wgeXp6Wnzt0KGh+u678ALrryDFxcXp888/0aBBQ+Xq6looY3Tt+piKFy+u6dO/KpT+AdguR2sXAAAAAACFLSgoWEFBwfm6Njb2aoH2V5CmTv1cbm7u6ty5a6GNYW9vr0GDhurNN19V585dVaNGzUIbC4BtYaYSAAAAANigS5cuav36derZ80k5OhbufIGWLYPk7e2tuXNnFeo4AGwLoRIAAACAu5a7N09sbKzGjx+jtm0D1b59K7322sv644/fb9o2MvKoQkIeV2BggEJDB8hgMEiSzp07q3HjRqtjx7Zq2bKJevXqqdmzZyozM8Ns3EOHDigsbLDatAlUx45tNWXKZ0pLS7tlfTfugbRjx3YNGzZIbdsG6tFHWyssbIgOHtwv6e/9hS5c+J+SkpIUENBAEyaMu21/mzZtUGjos2rVqpmCg5srNHSANm3aYFZPbl+HD/+qoUNDFRzcXO3aBWn06NcVExNzR8980aKFys7OUocOHc3O/f77KY0fP0bdunVUixaN1bp1S4WGPqutW7fcUd83sre3V9u2j2rLls26cOF/+eoDQNFDqAQAAACgwIwcGab9+/eqS5fH9MgjTbR7904NGvSsTp48YdZ21KiXVL58BfXo8bgaNnxEdnZ2ioo6pmef7autWzerUaNHFBLSRyVKPKBp06Zq1KiRysrKMl6/Z89uhYUNUWRkpFq1ClbLlkFas2aVpkz57I5qnT17pl577WWdPv2HgoPbql279jpxIkphYUP188975OHhoeeeGyR3d3c5OTnpuecGKSio1S37++KLyXr77TcVE3Ne7dt3VLt2HRQTE6O3335TU6dOMWt//PgxDR8+SA4O9urZ80lVr15DW7Zs0osvDlN2dnae9W/evFHVq9eQp2dpk+NHj/6mgQP7a/funWrSpKmefrqfAgKaKjLyqN5661Xt2rXjjp7PjQICmiorKzPfwRSAooc9lQAAAIBClBa1S+lR+ftD/L/FqVagnGu1KJC+rl27prlzv1fJkqUkSVu3btFbb72qzz77WNOmmW527edXT5MmfWL8bDAYNHHiOGVkZCg8/DvVqlXbeO7zzz/V99/P1/LlP+iJJ55SVlaWPv54kpycnBQe/p2qVasuSerff4AGDRqYZ51nz/6pb775WpUqVdZXX31jDGZ69Xpa/fv31hdfTNb8+YsVGjpEa9asUlJSokJDh9yyv0OHDmjBgrmqWbOWpkz5P5UqlXP/cXFxCgsbrHnzZqt58xaqX7+h8Zrffz+lsLAX1bfvM8b7f+ml4fr55wgdOLBPjRo1vuV40dHndPHiBTVuHGB2Ljx8mjIzMzVr1jxVqVLVeHzz5o0aM+YNbdy4Xi1aBOb5jG700EM5P48DB/bp6af7Wnw9gKKHmUoAAAAACsyzzz5vDJQkqXXrNqpXz18HD+7XpUsXTdq2bt3W5PPRo0f0+++n1LXrYyaBkiQNHjxMxYoV05o1//2r7W+KiTmvTp26GAMlSSpfvoJCQvrkWeeWLZuUlZWpgQNDTWb6VKhQUSNGjFSXLt1uutzuVtasWSVJGjHiJWOgJEmlSpXSsGEvSJJWrfqvyTXOzi7q1etp42c7Ozs1bdpcknT27Nnbjnf8eJQkmYRGuUJC+uidd941O9egQSNJUmxs7B3d043c3Nzl7f2gjh8/lq/rARQ9zFQCAAAACpFzrRYFNgvIFvxzJk6u2rXr6NdfD+nUqZPy9n7QeLxs2bIm7aKicsKK6OhohYd/bdaPq6ubTp48IYPBYFxOd2P4JEl+fn551nnq1ElJUt265m179Hgiz+tvdOLEcdnb26tevfpm5+rV8/9rTNMlgGXKlFGxYsVMjrm7u0uSMjLSbzteXFxOMFSyZEmzcwEBzSRJV69e0cmTJxQdHa0//zyjX389JEl3tLTuVkqWLGm2RxaA+xehEgAAAIAC4+3tZXbM09NTkpSUlGRy3NnZxeRzYmKiJCki4idFRPx0yzFSUlKUmJggKSdoulGJEg/kWWdCQs71bm7m1+dHcnKynJyczEIiSXJ395CLi4tSU1NNjjs5Od2kJztJMm5afiu5z9LFxcXs3MWLF/Tppx9p584fZTAYZG9vrwoVKqpevfo6cSIqz75vx8WluDIzM3X9+nUVL1483/0AKBoIlQAAAAAUmLS0NLm4mIYNuWHRAw+Yz6r5J1dXV0nS6NFj1bVr99u29fAoIUlKTk40O5eSkpJnnbljJSenmNWVmpoqJycn2dvf+W4hrq5uSk09p6SkRLm7e5icS0tLU1pamh54IO+w607lBmc3BnUGg0EvvzxCp0//oWeeGaigoGBVqVJVLi4uunr1qv773+V3NW5SUs7zvnkgBuB+w55KAAAAAApMZORRs2O//XZYDg6OqlXrodteW716DUnSsWPme/ZkZmZoypTPtHjx95Jk7Ovw4V/N2kZFReZZZ+4+TJGRv5md++yzj9WqVTPFxJyXlLPXUV5q1qwpSTp06KDZuV9/PSSDwaAqVarl2c+dKl06Zx+o+Ph4k+OnTp3U77+fUqtWrTVkyHA99FBt42ymM2dO/9Uq/zOV4uPj5eXlJQcHh3z3AaDoIFQCAAAAUGDCw6crOfnv2TNbt27R/v37FBgYlOdMHX//BvLxKadVq1boyBHTsGjOnFlauHCecd+l2rUfVpUqVbVhwzqTYOnKlctasGBennW2b99B9vb2mjVrhq5d+zuYiY4+py1bNsnHp5x8fMpJkhwdHZWZmXnb/jp37ipJmjZtquLi4ozH4+LiNHXq55Kkjh075VnXncoNxU6fNt3fKHcGUWzsVZPj165dM9aR173cSnx8nGJjr6p69Zr5uh5A0cPyNwAAAAAF5vz5aPXv/7SaN2+pS5cuaseO7fLy8taLL76c57UODg4aO3aCRo4M05AhoQoMDFK5cuUVFRWpffv2ysennIYNC5OUM3to9OhxGjFiqMLCBis4uI3c3Ny1fftWubrmvddP5cpV9Pzzg/XNN9PUt2+IWrQIlGTQpk0blJ6epjFjxhvbenl569y5sxo3brSaNGmqTp26mPVXv35D9e7dVwsXzlPfvr3UokVLSdLu3Tt15coV9es34KabmOdXuXLlValSZePm27kqVKio2rXr6NChgxo8eKD8/PwVHx+vHTu2Kz09TS4uLrp27Vq+xswN7xo3bnLX9QMoGpipBAAAAKDAvP/+h6pV6yGtXr1Sv/56SJ06ddGMGXNUpkzZvC+W5O9fXzNnzlWbNm116NBBLV68UBcu/E9PPdVb4eGzVLr03xuB16lTV9Onz1TjxgHavXunNm1ar+bNW2r06HF3NNbAgaF6991JevDBB7Vu3WqtX79WtWvX0bRp4apTp66x3fDhI1S1ajVt3bpZ69atuWV/L774ssaPf1dly5bVhg3rtGXLJlWoUEkffPCxhg8fcUc1WaJlyyDFxJzXuXNnjcfs7e318cefqXPnroqJidHixd/r0KEDatq0mWbNmq8mTZrq7Nk/FR19zuLxfv55jxwcHNSmTfuCvA0ANszOcDdb/wMAAADQ0aOR8vGpZO0yrGrChHFau3aV5sxZqJo1fa1dzn3h4sULevzxburTp7+GDg0r1LHS09PVpUt7NWvWQuPHv1to48TE/KmHH65daP0DKFjMVAIAAAAAG/Tgg2XUsWMXrV27WpmZGYU61tatm5WYmKhnnhlYqOMAsC2ESgAAAABgowYPHqq0tFQtX/5DoY2RmZmpmTPD1bPnE6pSpWqhjQPA9hAqAQAAAICNKl3aSyNHjtLMmd8qOTm5UMZYtWqF0tPTNXz4i4XSPwDbxZ5KAAAAwF1iTyWgYLCnEmBbmKkEAAAAAAAAixEqAQAAAAAAwGKESgAAAAAAALAYoRIAAAAAAAAsRqgEAAAAAAAAixEqAQAAAAAAwGKESgAAAAAAALAYoRIAAAAAAAAsRqgEAAAAAAAAixEqAQAAAChSfvxxmwICGig8/GvjsQkTxikgoIFOnDhucX9paWmaP3+uybG76a+grV+/Vp07t1dKSoq1SzE6c+a0goKa6eTJE9YuBUAhcrR2AQAAAABQ2IKCWqls2bLy9PS0+NqhQ0N19uwZ9enTr0D6K0hxcXH6/PNPNHToC3J1dbVqLf9UuXIVde7cVe+/P0HffjtbDg4O1i4JQCFgphIAAACAIi8oKFihoUPk6Vna4mtjY68WaH8FaerUz+Xm5q7OnbtatY6bGTjwef3xx+9atmyJtUsBUEgIlQAAAADABl26dFHr169Tz55PytHx3luEUrq0l1q1aq358+coMzPT2uUAKASESgAAAADuWu4eQ7GxsRo/fozatg1U+/at9NprL+uPP36/advIyKMKCXlcgYEBCg0dIIPBIEk6d+6sxo0brY4d26plyybq1aunZs+eqczMDLNxDx06oLCwwWrTJlAdO7bVlCmfKS0t7Zb13bgH0o4d2zVs2CC1bRuoRx9trbCwITp4cL8kKSYmRgEBDXThwv+UlJSkgIAGmjBh3G3727Rpg0JDn1WrVs0UHNxcoaEDtGnTBrN6cvs6fPhXDR0aquDg5mrXLkijR7+umJiYO3rmixYtVHZ2ljp06Gh27sqVy/rww/fUrVtHtWjRWN26ddSHH76nK1cum7QLD/9aAQENdObMaU2b9qUee6yTWrZsot69n9CyZUvN+jUYDFq2bKn6939aQUFN1a5dkEaNeknHj0fdtMZHH+2kCxcuaOvWzXd0TwBsy70XZwMAAACwWSNHhik29qq6dHlMly9f0vbtW3XgwD5Nm/atatSoadJ21KiXVLv2w2rSJEDFi7vKzs5OUVHHFBY2WGlpaWrVqrXKlCmrQ4cOatq0qTp48IA+/XSKcX+ePXt269VXR8rJyVnBwa3l4OCoNWtWaePG9XdU6+zZMzVt2lSVKvUfBQe3lbOzkzZuXK+wsKH67LMpql27jp57bpAWLVqg9PR09es3QDVr+t6yvy++mKwFC+bK07O02rfPCXp2796pt99+U8ePRyks7EWT9sePH9Pw4YNUr56/evZ8UpGRv2nLlk06ceK4Fi1aJnv7288B2Lx5o6pXr2G2BC86+pwGDRqo2NireuSRJmrTpp1OnTqp5ct/0M6dP2r69JkqV668yTXjx4/RhQv/U3BwGzk4OGj9+rX66KP3Vbx4cXXs2NnYbsKEsVq3bo2qVq2mHj0e1/Xr17VlyyYNGvSsPv10iho1amzSb4MGDeXklPNc27fvcNv7AWB7CJUAAACAQrQnZp9+Ov+Ltcu4rWblGqupT6MC6evatWuaO/d7lSxZSpK0desWvfXWq/rss481bVq4SVs/v3qaNOkT42eDwaCJE8cpIyND4eHfqVat2sZzn3/+qb7/fr6WL/9BTzzxlLKysvTxx5Pk5OSk8PDvVK1adUlS//4DNGjQwDzrPHv2T33zzdeqVKmyvvrqG2Mw06vX0+rfv7e++GKy5s9frNDQIVqzZpWSkhIVGjrklv0dOnRACxbMVc2atTRlyv+pVKmc+4+Li1NY2GDNmzdbzZu3UP36DY3X/P77KYWFvai+fZ8x3v9LLw3Xzz9H6MCBfWYBzT9FR5/TxYsX1LhxgNm5SZPeVWzsVb355tt67LEexuM//LBEH3/8gT74YKKmTp1ucs21a9e0cOEPxrrbt++oQYOe1cqVy4yh0pYtm7Ru3Rq1b99RY8e+Y1xy98wzAzVgQF+9885YLVu2SsWKFTP26+LiosqVq+rQoQPKzs7OMygDYFv4OxoAAABAgXn22eeNgZIktW7dRvXq+evgwf26dOmiSdvWrduafD569Ih+//2UunZ9zCRQkqTBg4epWLFiWrPmv3+1/U0xMefVqVMXY6AkSeXLV1BISJ8869yyZZOysjI1cGCoyUyfChUqasSIkerSpdtNl9vdypo1qyRJI0a8ZAxmJKlUqVIaNuwFSdKqVf81ucbZ2UW9ej1t/GxnZ6emTZtLks6ePXvb8XKXm1WpUtXk+KVLF7Vv3175+9c3CZQk6fHHn1Tt2g9r3769ZkvsunZ9zKRuP7968vDwMKlj1aoVkqSRI0eZ7OHk41NOPXs+ocuXL+mXXyLMaq1ataqSkpIUHR1923sCYHuYqQQAAAAUoqY+jQpsFpAt+OdMnFy1a9fRr78e0qlTJ+Xt/aDxeNmyZU3aRUUdkyRFR0crPPxrs35cXd108uQJGQwGnTx5QpLMwidJ8vPzy7POU6dOSpLq1jVv26PHE3lef6MTJ47L3t5e9erVNztXr57/X2OeMDlepkwZk1k9kuTu7i5JyshIv+14cXGxkqSSJUuaHM8Nm/z9G9z0Oj+/eoqMPKpTp07Ix8fHeLxChYpmbd3c3JScnGz8HBV1TM7Ozlq6dJFZ2z//PCMp5zk0b97S5FxujfHxcapY0XwcALaLUAkAAABAgfH29jI75unpKUlKSkoyOe7s7GLyOTExUZIUEfGTIiJ+uuUYKSkpSkxMkJQTNN2oRIkH8qwzISHnejc38+vzIzk5WU5OTmYhkSS5u3vIxcVFqampJsednJxu0pOdJBk3Lb+V3Gfp4mL6DHNDoNxw6kalS+f8fO60ln/WkZiYpKysTM2Y8c0t68p9rv/k4lL8r+vNzwGwbYRKAAAAAApMWlqaMUTIlRsWPfBAyZtdYuTq6ipJGj16rLp27X7bth4eJSRJycmJZudSUlLyrDN3rOTkFLO6UlNT5eTkZNH+P66ubkpNPaekpES5u3uYnEtLS1NaWpoeeCDvsOtO5QZnNwZ1uSHbjd/ylis32MlPLa6uxeXq6qaVK9dadF1SUs7PyNnZ2eIxAdzb2FMJAAAAQIGJjDxqduy33w7LwcFRtWo9dNtrq1evIUk6duyY2bnMzAxNmfKZFi/+XpKMfR0+/KtZ26ioyDzrzN2HKTLyN7Nzn332sVq1aqaYmPOScvY6ykvNmjnfbHfo0EGzc7/+ekgGg0FVqlTLs587Vbp0zj5Q8fHxd1yHJB08eFB2dnZmezHdierVa+jSpYu6evWK2bldu3bo66//z7gs8Z9ya/T2LmPxmADubYRKAAAAAApMePh0JSf/PXtm69Yt2r9/nwIDg/KcHePv30A+PuW0atUKHTliGhbNmTNLCxfOM+67VLv2w6pSpao2bFhnEixduXJZCxbMy7PO9u07yN7eXrNmzdC1a38HM9HR57Rlyyb5+JSTj085SZKjo6MyMzNv21/nzl0lSdOmTVVcXJzxeFxcnKZO/VyS1LFjpzzrulO5odjp07+bHC9TpqwaNmykqKhjWrZsqcm5lSuX6/DhQ2rYsJHJ3lZ3qnPnrjIYDPrkkw+VkfH3JuZXrlzWRx99oDlzvlPx4sXNrvvjj9/l6uqmcuXKWTwmgHsby98AAAAAFJjz56PVv//Tat68pS5duqgdO7bLy8tbL774cp7XOjg4aOzYCRo5MkxDhoQqMDBI5cqVV1RUpPbt2ysfn3IaNixMUs7sodGjx2nEiKEKCxus4OA2cnNz1/btW+Xqah5s3Khy5Sp6/vnB+uabaerbN0QtWgRKMmjTpg1KT0/TmDHjjW29vLx17txZjRs3Wk2aNFWnTl3M+qtfv6F69+6rhQvnqW/fXmrRImez6t27d+rKlSvq12/ATTcxz69y5cqrUqXK+vXXQ2bnXn99jIYMeU4fffS+tm3bourVa+j330/pl18i5OXlpTfeGJOvMTt37qadO3do27Yt6tPnKTVp0lRZWVnasmWTrl2L17BhI1S+fAWTaxITE3X69B9q0SJQDg4O+RoXwL2LUAkAAABAgXn//Q+1bNlSrV69Us7OLurUqYsGDRomb2/vO7re37++Zs6cq++++1Z79/6i3bt3ytvbW0891VvPPDPQuOm3JNWpU1fTp8/U9OlfaffunbKzs1OrVm3UqVNnDR0amudYAweGqmLFSvr++/lat2617OzsVLduPQ0aNER16tQ1ths+fITee+8dbd26WbGxsTcNlSTpxRdflq9vLS1dukgbNqyTo6OjatTw1SuvvK7g4DZ3dP+WaNkySPPmzda5c2dNvr2tYsWKmjVrnmbM+EY//bRLhw4dUOnSXnrqqd4aMOA5/ec//8nXeHZ2dnr//Y+0dOlirVnzX/33vyvk7OysqlWrqnfvvgoKCja75pdfImQwGNS+fYd83yeAe5edIa+vFQAAAABwW0ePRsrHp5K1y7CqCRPGae3aVZozZ6Fq1vS1djn3hYsXL+jxx7upT5/+Gjo0zNrl3NTIkS/ozJnTWrJkhRwd857TEBPzpx5+uPa/UBmAgsCeSgAAAABggx58sIw6duyitWtXKzMzI+8L/mUXLvxPP/+8R/36DbijQAmA7SFUAgAAAAAbNXjwUKWlpWr58h+sXYqZb7+drmrVqqtbt8esXQqAQkKoBAAAAAA2qnRpL40cOUozZ36r5ORka5djdPr0H9q4cb3GjBkvR8di1i4HQCFhTyUAAADgLrGnElAw2FMJsC3MVAIAAAAAAIDFCJUAAAAAAABgMUIlAAAAoACwqwRwd/h7CLA9hEoAAADAXXJwcFBWVqa1ywBsWlZWphwcHKxdBgALECoBAAAAd6lECQ+lpNw737wF2KKUlGSVKOFh7TIAWIBQCQAAALhLnp6eSk1NUkJCvDIzM1jGA9whg8GgzMwMJSTEKzU1SZ6entYuCYAF7Az8Gw8AAAC4a2lpabp69aoSEhKVlZVl7XIAm+Hg4KASJTzk6ekpZ2dna5cDwAKESgAAAAAAALAYy98AAACcTutYAAAgAElEQVQAAABgMUIlAAAAAAAAWIxQCQAAAAAAABYjVAIAAAAAAIDFCJUAAAAAAABgMUIlAAAAAAAAWIxQCQAAAAAAABYjVAIAAAAAAIDFCJUAAAAAAABgMUIlAAAAAAAAWIxQCQAAAAAAABYjVAIAAAAAAIDFCJUAAAAAAABgMUIlAAAAAAAAWIxQCQAAAAAAABYjVAIAAAAAAIDFCJUAAAAAAABgMUIlAAAAAAAAWIxQCQAAAAAAABYjVAIAAAAAAIDFCJUAAAAAAABgMUIlAAAAAAAAWIxQCQAAAAAAABYjVAIAAAAAAIDFCJUAAAAAAABgMUIlAAAAAAAAWIxQCQAAAAAAABYjVAIAAAAAAIDFCJUAAAAAAABgMUIlAAAAAAAAWIxQCQAAAAAAABYjVAIAAAAAAIDFCJUAAAAAAABgMUIlAADuE9HR0fL19dWwYcMKtN+EhAT5+vqqX79+BdpvQRoxYoQee+wxa5dRZHz55Zfy9fXV5s2bC32sixcvqmHDhpo1a9Yt26xYsULdu3eXv7+/AgMD9cEHHyg5Ofmmbbdv365evXqpfv36atq0qd566y1dvXq1kKoHAKBoI1QCAOA+UaJECYWFhalz587WLuVfNWPGDG3YsMHaZRQpjRs3VlhYmKpUqVKo4yQnJ+uFF15QUlLSLdtMnz5dr7/+urKzs9W3b1/VqlVLs2bN0nPPPaf09HSTtqtXr9bgwYN19epV9e7dWwEBAVq+fLlCQkKUkJBQqPcCAEBR5GjtAgAAwL+jRIkSeuGFF6xdxr8mKytLn376qWbMmGHtUoqcJk2aqEmTJoU6xvnz5/XCCy/o6NGjt2wTExOjL774QvXr19fcuXNVrFgxSdKUKVP01VdfafHixerbt6+knIBq4sSJqlChglasWCF3d3dJUvPmzTV69GhNmzZNr7/+eqHeEwAARQ0zlQAAQJFz9OhR9ezZUzNmzFDz5s2tXQ4sNGvWLHXt2lVRUVEKCAi4ZbtFixYpMzNTgwcPNgZKkjRkyBC5u7tryZIlxmNr1qxRfHy8BgwYYAyUJOmJJ55QlSpVtGzZMmVlZRXODQEAUEQRKgEAYEN69uypunXrKi0tzey4r6+v9uzZY3L8vffek6+vr86dO3fTPZXeeOMN+fr66tq1axo3bpyaN2+uunXrqmfPnjddMhYdHa1Ro0apWbNmql+/vsLCwhQTE3PTWtPT0/X111+rU6dOqlOnjpo0aaKhQ4fqyJEjxjbz5s2Tr6+vli1bZnLt3Llz5evrq9dee83k+LFjx+Tr66svvvjits9p69atOnv2rEaNGqXw8PDbtr1TP//8s3x9fbVgwQK9/PLL8vPzU4sWLbR//37j/U6fPl2dOnVS3bp11bRpU73yyis6d+6cWV+rV69WSEiIHnnkEdWvX1+PP/64FixYIIPBYNLOYDBo4cKF6tGjh/z8/PTII49oyJAhioyMNGm3bNky+fr6at26dXruuedUt25dBQcHa8iQIfL19dWuXbvMajh06JB8fX31zjvvGI9dunRJY8eOVVBQkOrUqaOgoCCNHTtWly5dMrn2xj2Vct+tKVOm6N1335W/v7+aNGmidevWGd+x2/3VunVrk/7nzJmjcuXKad68ebfdC2vv3r2SpEceecTkuLOzs/z9/RUVFaXExESTtjebYdW4cWPFx8fr5MmTtxwLAACYY/kbAAA2JCgoSEePHtWBAwfUtGlTSdK1a9d07NgxSTl/cM49Lkk7d+5UtWrVVKFCBUVHR9+y32effVbx8fHq2LGjUlJStGrVKr344ouaN2+eGjVqJEm6cOGCQkJCdOXKFbVu3Vo+Pj7auXOnnn/+ebP+0tLS9Oyzz2r//v2qWbOmevfurStXrmjz5s3auXOnPv/8c7Vt21ZBQUGaOHGi9uzZo549exqvj4iIMN7PP+3cuVOS1KpVq9s+p+DgYPXu3VulS5e+bbv8+L//+z+5urqqb9++OnXqlGrXrq2MjAyFhoYqIiJCfn5+6tu3r65evap169Zp165dmjt3rmrWrClJWrt2rV555RVVrlxZPXr0kL29vbZs2aJ33nlHcXFxGj58uHGs119/XStXrlSNGjUUEhKi69eva926dQoJCdH06dNNftaS9O6778rb21v9+vVTdHS0nnvuOW3btk1r165VixYtTNquWbNGktS1a1dJ0tmzZ40/p2bNmqljx446fvy4Fi1apK1bt2rhwoWqUKHCbZ/N4sWLJUm9e/fWH3/8IX9/fxUrVkzlypW77XUeHh4mn9955x01a9ZMDg4OOnPmzC2vO3v2rEqXLm0y8yhX7pinT5+Wn5+fMdy72T2UL1/e2LZWrVq3rRUAAPyNUAkAABsSFBSkr776Snv27DEGCr/88ouys7Pl6upqEsKcP39ep0+f1sCBA/Ps18HBQatXr5arq6skqWnTpho1apQWL15sDJUmT56sy5cva9KkSerRo4ckKSUlRYMHD9bly5dN+vv222+1f/9+9ezZUxMnTpSjY85/cvz222/q06eP3nzzTQUEBKhChQqqUqWKyQyr7Oxs7d27V66uroqJidH58+eNAcHOnTvl6empunXr3vZ+6tSpk+c951dycrJWrFghLy8v47Fvv/1WERERev755zVq1CjZ2dlJkvr166fevXvrrbfe0tKlS41tXV1d9cMPPxjDkLCwMHXo0EHz5s3TsGHDZGdnp3Xr1mnlypXq0qWLPvzwQ+MzHDRokJ544gm9/vrr2rx5s5ycnIx1ODo6asGCBSpevLjxWOXKlbV582aNHz/e2DY7O1vr169X+fLl1aBBA0nS22+/rStXrujdd9/Vk08+abx+wYIFeueddzRmzBjNnj37ts/m6tWrWrFihUkwU7ZsWbVt29aiZ9yyZcs7ahcfH28MhG6UG1TlbvIdFxcnJycnubi4mLXN/TncbkNwAABgjuVvAADYED8/P5UqVcokhImIiFDJkiXVrl07HT582PiNV3c6q0eS+vTpYwyUpJzwSpJxlkh6ero2btyoGjVqGAMlSXJ1ddWoUaPM+lu+fLmKFy+u0aNHG8MQKSfsefrpp5WQkKCNGzcax7p8+bJ+//13SVJkZKSuXbtmDDZyg7Lk5GQdPHhQgYGBxtDGGho2bGgSKEnS0qVL5eHhoZdeesmktrp166pDhw46cuSIcWmVwWBQamqqyRI2d3d3LV26VFu2bDFenxtC3fgMK1SooJCQEF28eFE//fSTSR1BQUEmgZKUMxPp2rVrJm337dunS5cuqUuXLpJyZqFFRESoUaNGJoGSJD399NOqW7euIiIibjvbTZIqVar0r870yczMNAnV/in3eO5SUUvaAgCAO8NMJQAAbIi9vb1atGihtWvXKjExUR4eHoqIiNAjjzwif39/rVy5UkeOHFHDhg21c+dOeXh4qGHDhnn2e+NXw+fO8sgNqM6dO6eUlJSbzgCqU6eOySbJSUlJOnfunBo0aHDTZUkNGzbUzJkzFRUVJSknCJk1a5b27NmjatWqKSIiQvb29nr22Wc1b9487du3T927d9eePXuUkZFxRyFZYbpxKVdycrJOnz4tLy8vff3112btr1y5IilnP6gaNWqoV69eGjdunPr16ydfX18FBgYqKChIDRs2lL393/+/7+jRo3J2dtb8+fPN+jx9+rSxz38+j5stM+vWrZu+/PJLrV271tg2d+lbt27dJMkYcOXOSrtRgwYNdOTIEUVFRd1yZpCkm57bvHmzcXnmrXh4eGjAgAG3bXMzLi4uysjIuOm53Hc3N2SzpC0AALgzhEoAANiYoKAgrVq1Sj///LP8/f116tQp9erVS40bN5aUMwulXr16ioiIUMuWLU1mudzKjTM4cmfL5G4cfe3aNUmSm5ub2bUODg4m4VFycrIk831ycnl7e0uSUlNTJeUEGa6urtqzZ4/69u2riIgI1apVS2XLllXt2rWNM5V27typYsWKme0N9G9zdnY2+Zy7ZOry5cuaOnXqLa/LfYYhISHy9PTUnDlztH//fh0/flzh4eF68MEH9cYbb6hTp06SpMTERGVmZt5Rn7eqTZIqVqwof39/bdmyRWlpaXJwcNDGjRv18MMPq1q1aib3cKc/s1u52fibN2/W8uXLb3tduXLl8hUqlShRwrgR941yj+feU4kSJZSWlqb09HSz9z2v+wcAADdHqAQAgI1p0aKF7O3tFRERYZxh0bhxY1WvXl2enp7au3evGjRooKSkpAKb1fPAAw9I0k3/AG8wGHT9+nXj59zg6cZvDMuVkJAgSSpZsqSknEArICBAv/zyi9LT07V//3499dRTxvuaMWOGLl++rF27dt1y9pM15S4bbNSo0U1nFd1Mu3bt1K5dOyUkJOjnn3/W1q1btWrVKr3yyiuqXr26atasKVdXV7m5uWn79u13XWO3bt00YcIE7dy5Uy4uLoqNjdWgQYOM5y39mVli0qRJmjRpUj6qzlvlypW1d+9epaammu2VdP78ednb26tSpUrGtgcOHFB0dLSqVq1q0jZ3Wd+NM/YAAMDtsacSAAA2plSpUvLz81NERIT279+vkiVLytfXV1JOCHPgwAFt375d9vb2CgwMLJAxK1asKA8PDx08eNDs3KlTp0xmsLi7u6t8+fI6ffq0YmNjzdrnzjyqXr268VhQUJASEhK0bNkypaSkGL8iPvfr35csWaLo6GirL327GQ8PD/n4+Jg9h1wrVqzQl19+qejoaKWnp2vatGmaNWuWpJzZM+3atdMHH3ygoUOHKjs72/iMfX19deHCBbNN0CVp27Ztmjx5snEJYV46deqkYsWKaevWrVq/fr3s7e2NM6Ik6aGHHpKUM8vtZvbu3Ss7OzuTn9m9oGHDhsrOzjarOy0tTYcOHVL16tWNIWTuMtAbv1FQkn7++Wd5eHgYZ24BAIA7Q6gEAIANCgwM1MmTJ7V161Y1atTIuFytcePGSk5O1qJFi+Tn56f//Oc/BTJesWLF1KVLF509e1bfffed8Xh6ero+/fRTs/Y9evRQamqq3n//fWVmZhqPHz16VPPmzVOJEiXUunVr4/HcjcG/+eYb2dvbG0Olhg0bytHRUTNnzpR0Z5uOW0OPHj0UHx+vTz75RNnZ2cbjp06d0oQJE/Tdd9+pZMmScnJy0urVqzVlyhTjV9znOn/+vCTJx8fH2KfBYNDEiRONM9KknNlE48eP1zfffGOyufrtlCpVSi1atNCOHTu0bds2BQQE6MEHHzSe9/HxUZMmTXT06FEtXLjQ5NolS5bowIEDatKkicqUKWPZgylkXbt2lYODg6ZOnWryjL7++mslJSWpV69exmNt27aVm5ubvv32W8XHxxuPL126VGfOnNGTTz5psqcVAADIG8vfAACwQUFBQfriiy8UExNjshdN7syexMREY1BTUEaOHKk9e/Zo0qRJ2rVrl6pVq6Y9e/YoPj7ebC+d0NBQ7dq1S6tWrdLx48cVEBCgq1evavPmzTIYDJo8ebLJMrayZcuqZs2aOnHihB566CHjcjt3d3fVrl1bhw8fVsWKFc2WLRWEZcuW6fz58+rRo8dtN6G+nUGDBmnXrl2aO3eu9u/fr8aNGyshIUHr16/X9evX9fHHHxvv9+WXX9bw4cPVo0cPdejQQQ888IB+++03RUREqHHjxmrevLkkqWfPntq6das2bNig48ePq2XLlsrMzNS6desUHx+vV155RRUrVrzjGrt166Zt27ZJkl555RWz8xMmTFCfPn00fvx4bdy4Ub6+vjpx4oR2794tb29vTZw4MV/PpjBVrVpVAwcOVHh4uLp3767g4GCdOnVK27dvV4MGDYzLKKWcpXuvvvqqxo8fr+7du6tjx466ePGi1q1bp8qVK2vw4MFWvBMAAGwT/zsGAAAb9PDDDxu/1j43SJKkatWqGY8X9KyeBx54QAsXLlRISIiOHz+uRYsWqXTp0po1a5bZxsfOzs6aNWuWRowYoYyMDC1cuFAREREKDg7WokWL1LZtW7P+c5fq5W44niv3/go6JMu1fPlyTZ061ThTKD9cXFw0Z84cvfDCC0pLS9OCBQv0448/qkGDBpozZ466du1qbNumTRvNmDFDderU0bZt2zRnzhxduHBBw4cPN87UknI2S//iiy80evRoFS9eXEuWLNG6detUvXp1/d///Z/Jnkh3ok2bNnJ3d5ezs7Pat29vdr5y5cr64Ycf9NRTT+nUqVOaN2+ezpw5o379+mnFihUWBVj/pldeeUVjx46VnZ2d5syZo5MnT2rAgAH65ptvzN7L3r17a/LkyfrPf/6j+fPna+/everevbvmzp2br/2iAAC439kZcr/WBQAA4D7VvXt3jRs3TvXr17d2KQAAADaDmUoAAOC+dvLkSZ05c6ZQltYBAAAUZYRKAADgvrZ06VK99957xn2cAAAAcGdY/gYAAAAAAACLMVMJAAAAAAAAFiNUAgAAAAAAgMUc7+biVatWadq0acrMzNQzzzyjPn36mJw/duyYRo8ereTkZDVq1EjvvPOOHB0ddenSJY0ZM0aXLl2Si4uLPvnkE5UvX96isePikpWdbdsr9zw93XX1apK1ywAKDe84ijLebxR1vOMoyni/UdTxjiM/7O3tVKqUm0XX5DtUunjxoiZPnqxly5bJyclJISEhatKkiapXr25s8+qrr+rdd9+Vv7+/3nrrLS1evFhPP/20XnvtNT366KPq3bu3Fi5cqE8++USff/65ReNnZxtsPlSSVCTuAbgd3nEUZbzfKOp4x1GU8X6jqOMdx78h38vffvrpJwUEBKhkyZJydXXVo48+qvXr1xvPnz9/XqmpqfL395ck9ezZU+vXr1dsbKyioqIUEhIiSXr88cf10ksv3eVtAAAAAAAA4N+U75lKly5dkpeXl/Gzt7e3Dh8+fMvzXl5eunjxos6dOycfHx9NmjRJ+/btk5eXl95++22Lx/f0dM9v6fcULy8Pa5cAFCrecRRlvN8o6njHUZTxfqOo4x3HvyHfoVJ2drbs7OyMnw0Gg8nnW53PzMxUZGSkXnjhBb355ptasmSJ3njjDc2dO9ei8a9eTbL56XxeXh66fDnR2mUAhYZ3HEUZ7zeKOt5xFGW83yjqeMeRH/b2dhZP4Mn38rcyZcro8uXLxs+XL1+Wt7f3Lc9fuXJF3t7e8vLykpubm4KDgyVJXbp0MZnhBAAAAAAAgHtfvkOlZs2aac+ePYqNjdX169e1ceNGBQYGGs+XK1dOzs7O2r9/vyRp5cqVCgwMVMWKFVWmTBn9+OOPkqRt27bp4YcfvsvbAAAAAAAAwL8p36HSgw8+qJEjR6p///7q3r27unTpIj8/P4WGhurIkSOSpE8++UQffPCBOnTooJSUFPXv31+S9OWXX+rbb79Vly5dNGfOHL3//vsFczcAAAAAAAD4V9gZDAab3JiIPZWAex/vOIoy3m8UdbzjKMp4v1HU8Y4jP/7VPZUAAAAAAABw/yJUAgAAAAAAgMUIlQAAAAAAAGAxQiUAAAAAAABYjFAJAAAAAAAAFiNUAgAAAAAAgMUIlQAAAAAAAGAxQiUAAAAAAABYjFAJAAAAAAAAFiNUAgAAAAAAgMUIlQAAAAAAAGAxQiUAAAAAAABYjFAJAAAAAAAAFiNUAgAAAADYnKwrZ2TIyrR2GcB9jVAJAAAAAGBTslMTlbL8HWWe3mvtUoD7GqESAAAAAMC2pKdKBoMM6detXQlwXyNUAgAAAADYluws018BWAWhEgAAAADAphgMhErAvYBQCQAAAABgW/4KkwzZ2VYuBLi/ESoBAAAAAGxLbphkYKYSYE2ESgAAAAAA25Kd+devhEqANREqAQAAAABsioGNuoF7AqESAAAAAMC2GLJNfwVgFYRKAAAAAADbYtyom5lKgDURKgEAAAAAbAvL34B7AqESAAAAAMCm/L2nEsvfAGsiVAIAAAAA2JbcUMnATCXAmgiVAAAAAAC2heVvwD2BUAkAAAAAYFuMG3Wz/A2wJkIlAAAAAIBtMfwVJrH8DbAqQiUAAAAAgE0xsPwNuCcQKgEAAAAAbEt25l+/svwNsCZCJQAAAACAbfkrTDIwUwmwKkIlAAAAAIBtyQ2TDMxUAqyJUAkAAAAAYFPYUwm4NxAqAQAAAABsi4FQCbgXECoBAAAAAGwLy9+AewKhEgAAAADAthg36s60ciHA/Y1QCQAAAABgU4xhUjYzlQBrIlQCAAAAANgW4/I39lQCrIlQCQAAAABgW3JnKDFTCbAqQiUAAAAAgG35a6aSgW9/A6yKUAkAAAAAYFtyl70RKgFWRagEAAAAALApxhlKBpa/AdZEqAQAAAAAsC3ZzFQC7gWESgAAAAAA20KoBNwTCJUAAAAAALYld6Nulr8BVkWoBAAAAACwKcYwiZlKgFURKgEAAAAAbAvL34B7AqESAAAAAMC2GEMllr8B1kSoBAAAAACwLbmhkiFLBoPBurUA9zFCJQAAAACATTH8c9kboRJgNYRKAAAAAADb8s9QKTvTenUA9zlCJQAAAACAbTH8c6YS+yoB1kKoBAAAAACwLSYzlfgGOMBaCJUAAAAAADbF8I9vfTMQKgFWc1eh0qpVq9SpUye1b99e8+fPNzt/7Ngx9ezZU48++qhGjx6tzEzTta6RkZGqU6fO3ZQAAAAAALjfZLP8DbgX5DtUunjxoiZPnqwFCxZoxYoVWrRokU6dOmXS5tVXX9XYsWO1YcMGGQwGLV682Hju+vXrmjhxojIyMvJfPQAAAADg/sPyN+CekO9Q6aefflJAQIBKliwpV1dXPfroo1q/fr3x/Pnz55Wamip/f39JUs+ePU3OT5o0Sc8888xdlA4AAAAAuC9lZ0kOjn/9nplKgLU45vfCS5cuycvLy/jZ29tbhw8fvuV5Ly8vXbx4UZK0ZcsWpaamqkOHDvkdXp6e7vm+9l7i5eVh7RKAQsU7jqKM9xtFHe84ijLeb9uWrGzZFXNWdlamSpV0kZMnP88b8Y7j35DvUCk7O1t2dnbGzwaDweTzrc5fvnxZ06ZN06xZs/I7tCTp6tUkZWcb7qoPa/Py8tDly4nWLgMoNLzjKMp4v1HU8Y6jKOP9tn3ZWZmyc3SWJMVeTZBDNgHKP/GOIz/s7e0snsCT7+VvZcqU0eXLl42fL1++LG9v71uev3Lliry9vbV9+3bFx8erT58+euyxxyRJjz32mJKSkvJbCgAAAADgfpKdJTkU++v3LH8DrCXfoVKzZs20Z88excbG6vr169q4caMCAwON58uVKydnZ2ft379fkrRy5UoFBgbqySef1ObNm7Vy5UqtXLnSeM7dvWgsZytKsrMNNj8bDAAAAEARlJ0lO8e/QiUDG3UD1pLvUOnBBx/UyJEj1b9/f3Xv3l1dunSRn5+fQkNDdeTIEUnSJ598og8++EAdOnRQSkqK+vfvX2CFo/DNWBOp8NWR1i4DAAAAAExlZ0sOTn/9nlAJsJZ876kkSV27dlXXrl1NjoWHhxt/X6tWLS1duvS2fRw/fvxuSkAhuhR33dolAAAAAFaTnJqhw6euqmmdMtYuBf9gyM6WZJCdo9M/PgOwhnzPVELRl5aRrYws/gENAACA+9Mvxy4pfHWk4pPSrF0K/il3uZtxTyVmKgHWQqiEW0rPzFJWFnsqAbBdB09e1vT/HrV2GQAAG3U9LVOSlJ5BaHFP+StEyp2pRKgEWA+hEm4pPSNLmcxUAmDDov6M1y+RF2UwEJADACyXlp4TVmRk8t/E95TsG2YqsVE3YDWESril9IxsZTJTCYANS8/MkkEiIAcA5EvaXzOU2BLi3mLIDZVyv/2NPZUAqyFUwi2lZ2bzBzEANi09I+efYWkZ/LMMAGC53FApnX+P3FuMy9+cJUkGZioBVkOohJvKzjYoM4tQCcD/s/emsdJkd5nnc04smXm3d68qV3lpjMEeN+2h5wNiUIuWphHQCLfBIHWPRjLzAQvN1gwaWUJCYlrIPTANAnpggIYeNZsBs5gqvNvYxnZRZWNXuTZX1Vt71VvvevebSyxnmw/nnIjIzMjtZuTNyHvPTyrVe7fMyMyIE+c85/k//9Um5XYx4CabDofD4Zgd51SqKcp8Hi6o2+FYOk5UcpRiF2JcuvI3h8OxutgMjMSJSg7HEIqnyz4Eh6P2uEylmmKdSp4rf3M4lo0TlRylWIsvdzdQh8OxwqSubMHhKEXceRGd3/+fIDt7yz4Uh6PW2E0JNyeuF0rqrnxw3d8cjqXjRCVHKdapJKRyXZMcDsfKkjqnksNRijzaBqSA6h0s+1AcjlqTlb85UaleGGcS8V35m8OxbJyo5CiluKsvXAmcw+FYUXKnkptsOhx9CAagsNvvcDhKSVI9J7Ybro6aYEUkTzuVlHKin8OxLJyo5CileON0OzMOh2NVyZ1KbhxzOIpkeUrCiUoOxzgSpq8RNx+uGVn3N1f+5nAsGycqOUpxTiWHw3EacE4lh2MEwolKDsc02E0J1/2tZmROJVP+5pxKDsfScKKSo5TiAoy7m6jD4VhRsu5vrmzB4ehDcVv+xpZ8JA5HvXGZSvVESQEF4OvRDfQoAVwpr8OxNJyo5CglLdw4najkcDhWFbvDnKZOVHI4+jCZShDu2nA4RqGUyu4fTlSqGUriWsPHH29/BU9tNKCk+3wcjmXhRCVHKf1OJVf+5nA4Vg+pVCaKJ24x4HD0kWcqOaeSwzGKlEvYWbATlWqG5Hh6owEASAlxmUoOxxJxopKjFOdUcjgcqw4rZMO5TCWHYwDX/c3hmEjCXOOa2iIFnl7XohKjTlRyOJaJE5UcpRRvosI5lRwOxwpS7GKZOFHJ4ejDZiq5oG6HYzRJ6kSlunInOcSd0AcAMEJdULfDsUScqOQopbir77pdOByOVaS4AHBOJYdjANv9zTmVFoaKO1BJd9mH4ZiDxM2Ha8uTnWsAAAKAO6eSw5t7pB0AACAASURBVLFUnKjkKKW4GBPuJlo7FE8gtl9e9mE4HLWmuBhImRvHHI4+TKaSck6lhRF94XcRf+m/LPswHHPgyt/qy1PRDbwhYWh5DTBKoZxTyeFYGk5UcpRSXIC5oO76wa4+iN79H4RKo2UfisNRW4oLAFf+5nD0o2xAt3MqLQwVt6Hi9rIPwzEHrvytnrTTDl5OdvHOboqABmCUOqeSw7FEnKjkKCXhzu5bZ1TcAZSASnvLPhSHo7akLqjb4RiNcJlKC0dKKLfQXWnshkQYUDDuPsu68NTOM1AA3tlNEFAfwnV/cziWir/sA3DUk7QvqNuJSrWDJwAAxeIlH4jDUV9sULfvUSSu/M3h6EO58rfFIwUgyLKPwjEHVlTaaAXOqVQjnth5GudpE/cmHAH1Tfc39/k4HMvCOZUcpbjyt3qjmBaV4EQlh2MkdhzbaPnOqeRwDOLK3xaPEu79XXFs+ZsTlepDKlI8s/ccvqNxBQTQ5W+E6OvN4XAsBScqOUphXKLV0EY27pxKtUNZp1LqRCWHYxTWqbTRCl2mksMxgOKu/G3RKCnd+7viWJfrZitwcRA14dm958Ekw3cElwAAgReAUeJKTR1LZb+d4LCTLPswloYTlRylJExgzYlK9cWKStyJSg7HKKxTaXMtQOp2mB2OfoQrf1s4SriF7oqTpPr6WHdOpdrwxM7TaHpNvNXbAqCdSpy48jfHcvnPH3saH/rb55d9GEvDiUqOUlIusNa0opIrf6sbWfmbcyo5HCNhPC9bKHbwcTgcALgrf7Ow5x6E2H65+geWrvxt1UmYhEcJWg3fiUo14fXODbz13FvgK/15BF4IRuDK3xxLpRMx8DM8RjhRyVFKymTmVHJB3TXEBXU7HBOxZQsba0FWCudwODTKOJWybKUzTPKVD4M984XqH1gK15FqxUmYQCPwEHjUiUo1gUmO0AuBTFQymUruWnMsES4kfO/sNmZwopKjlJTlTiVXQ14/sq497OzW7jock7BOpc1WAC4UhLPGOxwAAKVUwankFmJKsDxjqkqkdOWFK06SCjRCD4FPXRl1TeCSw6eeHrsIQUhDcAJXaupYKoxL+P7ZlVbO7it3jCUtBHULV/5WP7Lub9Fyj8PhqDEpz8sWgP6ulg7HmUYKAPrerk6pUyn+yp+B37w63S8LvhDHlnLlbytP5lTyKbiQWpB1LBUtKvl6HKMefM8HAzLnksOxDIRU8L2zK62c3VfuGEvKBJqhB0oIuNvdrx3Klb85HBNJmUQYUISBZ752u5gOB4AspBvAqXQqKSnBnvgU+KvfmPy7SgGSL0ZcUwIQp+/9PUsURSVgNZvXRAnHM6/uL/swKsOKSkoKgHgIaQBGlAvqdiwVxiUCJyo5HP2kXCIMPPg+AeduV6Z2ZE4lJyo5HKNIuUDge2gE+laXOFHJ4QCQl1ADp9SpZF2805SIWyfRIsrUpNQd4JyDYmVJUoFGQBH4enNiFXOVvvzETfzKn30DUXI6XHNcCgQkdyoFNAAHnCvQsVR0ptLZlVbO7it3jEQqBcYlQp/Cp3Qld2VOO7lTyWUqORyjSJkex0Lfy752OBzoL/U6jU4ls+FSFM9GYsWkRTmVgFP5Hp8VEibQCP3MqbSKotJRN4VSODWZUFwyXf6mJIgRlSQBhLvOHEuECwnfd0HdDkeGvWGGgQffI+DSOZXqhJIym/y68jeHYzQpFwgDLyt/c04lh0PTF0p9Cp1KKjVOJT5540UZd0PVji2lJGDzd9xid2XR5W80K2tZRVGpG+tzm52CLqhKKXAlTKYS104lz+QmqtV/fY7VRCkFLpQrf3M4itjckdCn8H3nVKodxUmyE5UcjpFYx6Utf3OZSg6HwWYqecFiyr6WjRGVZnIqVd39rZjvchrf4zPCYKbSKrp9urE+//gpaLzDjXCUZSoZp1LxZw7HSWOvLVf+5nAUsCUiYeC58rcaogqiknMqORyjSZnQ5W+ZU8mNZQ4HgExAIWErc+qcJpTNVJpKVDLO36odW4UF7ml8j88KSSrQCD2EK1z+1o2sU2n1jn0Qbq4ln3pauCU0E5WYyy5zLAm7VnaiksNRIDX22DCg8DxyKnY2ThXFgFUnKjkcI7ENBxq2+9spsP47HFWQCSjhWiUumpSJWm1AqdRmKk1f/lZ5GWCx5M2Vv60sCZN9TiVWo/N8WvLyt9U79kFyUUkHdRPqIaS6/I05p5JjSdhxwY4TZ5Gz+8odI8mcSr4H36MQK3gDPc3YcG7S3HTlbw7HGFImEPgUoe3+lroJp8MBINucIGGrElHpl//0G/jIl16a+3GqYjan0qJEJVf+tuoIKcHFgKi0gsJMLyt/W71jH8SKSnn3Nx++55xKjuXCuXUquaBuhyOj6FTyPVq6K3PQSfDhzz8P6UK8Tx6z80pa57LdWIfDMUzK9WIgdyq5CafDAeROJRKuVVKatXMUY++oRvejY2QqVR7ULV3526qTpPqe0Qg9+CssKp0up9JgplKh/A2r//ocq4krf3OikqOEfqcSgSgpf3vyxV18+h+u4fZ+76QP78yTOZXWzgEi1d3gHA7HELlTyXV/czj6qNipxLksnSssi5m6v1kxqeqgbuWcSquOvWc0Am9lu78JKREl+nWs2rGXwVUhU0npoO68/G3861NSIPrc70DcfmHhx+k4WzBz/3Plbw5HgbRwE/W98qBu615KXfDtiaMyp9KW/gav0e6ww1EjmMlUsgGrrvubw6EpOpUgOZSaTxDiQtWqtMbmDc7U/U2JPnfR3BTdSS5TaSXpE5Uyp9JqfZa29A1Ybvkb4wIf+dKLc2/u9GcqSd39zZvOqSR3r4G/+BXwG8/OdQwOxyB5+dvZlVbO7it3jCQZKH8ruwlZMek07HqsHLzgVAJcCZzDMYKESYQ+BSEEYUArdSqppIv2k39X2eM5HCeKFVvClv7/nKIH47JWohIKTqWJgllR/KnSUVRwEVcqVjlODJvDp7u/acfrqs17uwVRaZnH/sL1I3zsoVfx/LWDuR6nX1TiINTLyt/4BFFJ3Lyq/+ECvR0V48rfnKjkKMEKRoFP4Y/o/pY5lVZsx+Y0YMvfqHEquQ5wDscwUmnnhC19awRepc5K9sJXsP03vwHZ3a/sMR2Ok6LPqQT0CyszIqUy11uNyt9sULdSE1+bKgpJFeYqqeLC1WUqrSSlTqU6iadTYPOUgOUeuxW0KnMqkYJTKSt/Gz8GiVtGVHKxEY6KsaJS4IK6HY4cO/CHgQdvVPmbEZNc+dsSKAR1A3Ad4ByOEliWDUfN/71qnUrRkf7HNOU1DkfdyDKVmvrrORw6dqHKa7RQyzKVgMnXaEFIqjSsu+hOcplKK0l5+Vt9zvNp6Eb1cCrZ547n7MI6FNRNCkHdZLSopJSEuPmc+WK1PkNH/bH3Qd9lKjkcOVmm0pigbntzcE6lk6cvqBvOqeRwlJF3sTROpdCrNFNJxR39/6rbkDscJ4FggOcDJotknu5kdj5QK6dSQVSamKskF+NU6nNDnHGnkth+Gd2/+DmodLWauxTL31ZWVCo6lZYpKgm7GT2nqFQM6pZiIFNp9Bgk929AJR3zhVu7OKqFc33uufI3h6OA3ZkJTKZSmV3WtuZetZvrqYCnAKEgjQ0ATlRyOMoolvEC2rGUVjheqbit/+EcCI4VRAkGeCGIWYzNI6ZYN7OoU1kQKzqVhjvApUygE+nXXCx/U1V2gCssXNUZHyfE7muQ+9ch964v+1BmIncqUXiUgGD15r3FoO46lL/Fc4pKrJippAQI9QuZSqNFpSxPCdq15HBUSV7+dnallbP7yh0jSblE4FNQQuB7tHSimDmVXDelE0fxBPAbIIEpW3CiksMxRFpoOADo8oVkTtt9Ebvj6ZxKjpWEpyB+CFDt5IM4/rXBa+lUigGTF2XdvUXu//LL+KUPPaq/WFCmUl+JzVl3RhixTnZ2lnwgs1EsfyOEIPDpyolK3ageTiU7TkxzH1ZSInnk/lJnW39QtwAozTOVoEYG84ubV0HWLwBB02UqOSrHlb85UclRQspElkPi0xFB3Vn5mxuYTxyWAH6IOx393junksMxTJplKulFcxh4lZbr5k4lJyo5Vg/FU136lpW/Hf88zjKVauRUUmkEakrEyzKVru90sd82YpNcTKZSX8e3sy4qCf0ZyPaKikqhvo+spKgUczRDD6FfnpF6UswS1C33ryN95H7w158a+pkVlQKbqUQ9UELhgYBRUpqXpJSCuPUcvDe8XQvpp7T7G795Ffy1x5Z9GGcSK5r6Lqjb4chJed4xyR9xE7IOpapFpSjh+M8fexpHPRd+OwrFU8TSx7//02/qbzhRyeEYIm84QLP/JxU2FrCZSnax5HCsFIKB+AGI2eGfx6lkrzUh6+FUUkoCLAZZO6+/LhGV9tpxNo9ZVPe3vvK3M56pZMU6tWqiUtqfzRf4NMsGWhW6McN6M1i6IGbF56nuw/Z6KSkbHXIqEfPZEApOSKmAq47uQPUO4N3zdhBCT61TKX3kfiRf+6tlH8aZxJW/OVHJUUKfU8kb4VQSiyl/e+12Gw89dQtPvrhb6eOeKngCBh89oT8j51RyOIZJbPmbcSo1guqCupVSmVOp0gwWh+OEsJlK8KyoNE+mkjL/r8lCjSUAVN4htUxUOkogpNLH3CcqVSgSFx0TZzxTKS9/W625XWLmw5Ro98GyhZnj0I0Y1lu+zkitQfe3JJ3iWrDXS4lAlIlKRItKxJTwBvDARohKNk/ptDuVZHevtNzXsXiYuQ96TlRyOHJSVnAqUQqpFOTADqRt1131Dco+3vWdbqWPe5pQPAEjARQIlN9wNxCHowQ7RuVOJW8q2/1U8CSf9LryN8cqwlMd0m1Epfm6v+nrqi6ikt1oyTqkDgR1RwlHlOjXy7js68xWbVA3L//3GcQ6lVav/E1mpW8AEPje6olKCc+cSkstfzPPHU+VqWRchCWlbNz8TAd1yywXLiAUjKC0/I3fugrS3AQ9/waAUKiauCqrRCkF1dkzorrjpHFOJScqOUpIecGpZP4/eCPKnEoV31zt413fdqLSKBTTTiUAUH6zv8uNw+EAkAd1B5lTiWY5S/OS5SkBzoHgWEmUYIAfFsrfjn8e506leizUVKrviXSEqJRlKUG7rRdV/qYKJTZqxUqmKse4xVRnZ6U6byWpQCMoiEpetV1ET4JuxLDe9JfuspqpwY8c7VRiypa/eSZTSa9TAuKBU9KfZWYQN5+Dd8+3gxByep1KSRcQbGi8c5wMWaaS7zKVHI6Mvkwlqi+OwcmiXZxVXf5mbzo3djqVPu6pgidIlRGVvFB3uXE4HH3YMaphhPHQ1+VvozrDzEKWpwTX/c2xonBmgrqNqDSPU6luQd1mo2VU+dteO79nJlz2CUmVXs99Qd1nW3zO3lfBoaKj5R7MDCRsQFRawfK3Xsyx1gyWXv5mF93xVKKS6P9/8XEkByUUlFDT/U2PYQEpL3+TnV2o9ja8e9+hv3FKM5Wy0lKeVDLPccwGExKEAB49u9LK2X3ljpEUM5VsbSiXJ+NUsje83aMks6c7+lEsQWJEJek13K6Ew1FC5lQyC4JG6EGhmpLdoqjkyt8cK4lIQfxC+ds8TiVzTSmFoVL5ZWCdSnn5W7+otH/U71SC5FkJTaXXc9GRc+a7vxWEuxUqgUuYGCh/o9n8dxVQSumg7pa/9GPPM5UmH0NWjlsixnLJdekbYIK6C04lMtz9LctTuufbAQCE0lPpVFLdffMP5eYlS4ALeaZL3wAnKjlK6MtUMq0RxYBTyWYosMqdSvnjuVylEfAEidQ3VOE1XPe3GvD7n3wWn/zKq8s+DEcB61QKM6eS/n8VuUrF8jfnVHKsIjaoOyt/q8CpBNTDrZSJSq0t/Y0hp1JRVJJQgoOEa/obzqm0GHiaOUpWKVdp1Z1KKZPgQmGjGSDwaCYAL4O8+9sU14LNVCp1KgkEJBeVsqBu6ulMpYG/ETefA8IW6MU36W8Q73Q6lbp7+RclzQkci4VzBd+JSg5HPykXWbitvUAGdzey2ugFOZUA4Pq2K4ErQ/EUsdQ3UUFd+Vsd+ObLe3j61f1lH4ajgHUq2bHMLgyqyFVyTiXHysP7nUpzZSrxoqi0fKcSrKgUrgFeOOTm3TvK75kpE/q1B00AVQd154vbaZxg8YN/iOgzv1Hd89cIJRjoubsBALKzQqLSYKaSv1xhZla6sT6f15o+/Lo4laa5B0/o/uZTT5d49QV1+2CE4Plre/jZ//RwtoEkj27Du/BG7VACdAbTCuV6TYvq5KKSq2A4ebiUWQ7xWeVsv3pHKSmTWRtuKyqJgRtRmolK1TqV7OP6HnVOpRKUUgBLEBlRidMw63TjWB5xytGJnLhQJxiX8CjJ6tut+7IypxIhIF5Q7SLU4TghlM1UovOXv/U5lWrgAFA2UylsgQSNUqeSbRGfcgEIBhI0AUKqDeruK3+b/P6KnVch9l6v7PlrhWAgzQ2Q5ubql7+tlKikz7t141TKhJ3HPo708U+c6LHk5W9zZiopU/5mS9gyp5IPTgm2dzu4sx9lgfy2KUGGDfg+ZRSdSq4r9MnDuUTgnd2QbsCJSo4S+p1K5UHddqeGVdRNycK4BAHwprvWXQe4MgQDoBBxIyqR0JW/LRmlFOJUoOtEpVqRsHwcAwpOpQqEcBV3QBobesHqnEqOVUQwED8E8QL99RzlWUXnxmCp/DLI3LtBE/CHnUr77QRXzmtnUsqkzm/xfMALFhfUPUX3NxUdQSWn06GtuOk2uHEpDxReAbRTKb+P6O5vqyNI2HmJ7f5my1P5y4+AvfLoiR5LsfubnBAknYk+JSJ1lqkk+0Uln+qgbmn+pt0zYrIV0C0luUungSxTCQCcU+nEYUK68rd5/vijH/0ofuiHfgjf//3fjw996ENDP3/mmWfw3ve+Fz/wAz+An/u5nwPnetLyyCOP4Md//Mfxnve8Bz/xEz+B69evz3MYjgpRSpU6lYo5CUJKCBPGmVRd/iYkAp/ivssbzqlUgp0cd4UpSyTOqbRsGNfXg3Mq1QvG83EMyMvgptolnYCK2yDNTRDPn6tsyOFYBkpKLSJ5YSGguv6ZSkJK/NIfP4KnXhovSigWaQGDeiB+OOxUOopx90WdoaSdSlyLa16wmEwlP5zKGaHiNpD0+h1OpwWRgngB6Obl1XMqBX729co6lVpB/7Hz5MSFBztOKEyxIW1EblUa1C2MqKQfw5a1hdQHI/nftHu24yDTpb4GQrxTGZwvO3sgzU0Ai3cqpU9+GvzaEwt9jlWDC+XK3477h7dv38av/dqv4U/+5E9w//3348Mf/jBeeOGFvt/5wAc+gJ//+Z/Hpz/9aSil8Od//ufZ9z/4wQ/igQcewLvf/W588IMfnO9VOCrD3nAGM5WKE8XiDZVVvGPDmBGVrqzjqJvmOw0OjblR9JgRlRCY9qGrM8k5bcRGpIhTUYuQWocmZQKBX+ZUqiZTiTQ3QPzQBXU7Vg97zlohBfMFzjN+MqJSlAg89/ohnpmUX5dGIEFL/9sP+7q/9WKOOBW4x4pKTGpBjXpaWKo0U8ksev3GRCeY4qlxHassE+o0oYPhA5DNy5DtnZVoea6UMuVv+X0k9L2V6v7Wl6lUKH9TPIFiJzu/Lo4T8aQy9HHlb5LDJ0Wnkhb9AhqAEQJlXIF2/WDPvYxTmKmklILq7oGef4P+xoIFw/TxT4Jd/fJCn2PV4M6pdHxR6aGHHsJ3f/d34/z581hbW8MP/MAP4FOf+lT28+vXryOOY3znd34nAOC9730vPvWpTyFNU/z0T/803vGOdwAA3v72t+PmzZtzvgxHVaSZqNTf/a1Y/lZclFUReluECQHfiEoAcMO5lfqwTqUU+iaaEnOjdPXTSyNK88WC3RV0LJ+Uy76A1SxTqRKnUkc7lfyKnQ0Ox0lgzlniB7lTaY6d++L8YJFB3alZiO63x9/vVBoBoRaViN/ouz/ut7Wz955LVlQSpvwtqL78TeVOpYmiUrGjZHIK5z1cdxukG5cBwaCio2Uf0UQYl1AKffcR37h9VkEUA7SICphMpUL5G3h68k6lwtphUrahFYbGBnUPlL8FRGcqyUxUMtcyT/MyX/v7Nch+qxKVdADBQM/fo79e8GerBDud49QcMC4RnHFRyZ/8K+XcuXMHV65cyb6+66678MQTT4z8+ZUrV3D79m2EYYj3vOc9AAApJX7zN38T3/d93zfz81+6tHHcQ68VV65sLvsQ+tnXO2SXLqzhypVN7HZNPfZGA+e9Dvxzl6FMScl6KwATstLXQH0PrYaPd71ddwk5jHj93qMlEjMfPQCpMjdIM3G+uOXD36zn+3TaP7/DJJ/0hM3g1L/elYEQtFr558GJ6QLXCuf+jHppB63z70AS7SHwlPvMHSsFP0rRAbB5fgtbd22h4/loNQgujTiPJ53fQZhPJTe3mgu7Hhj0Jlc7Hj8vuEkYvLV1XLmyiZtra5BxN/v913Z7AIB3fMtlAFfhN3z4RMBvNcGiBkK/uut5v+UjAeA3mgj88e9jwu/ALtHOtRSap2xM6SqOtY01tO57I24DOOdHaF5547IPC8Doz+Wwoxfmly6sZ79z/lwTSgEXL22shCtBUQKPErzpvvM4t9kEE/r87vAUoPRE711SKbQaHqJEYG29Mfa591seUgDNcPgYiaewu8vwhW9cw3cB2Nxaw9aVTWystyD2CcJQjxMCBFeubKKrOFob67hsHudmI4BU7FTdt5NbO+gC2LzvH2Hv2S9hs0mwWXh9Vb/WDk/h8ehUvYfzQijBWutsrwGOLSpJKUFInnKulOr7etLP0zTFz/7sz4Jzjp/6qZ+a+fl3dzuQcjV2CkZx5comtrfbk3/xBLm1pydcScywvd1Gx+zq7W3v49r9/w6N7/kfsHf3dwEAWqGH3UOGO3eO+j7beWh3dFcWkTCsNXw8+8oevuvtVyb/4RmBb+vuDonSl2470ZOa3Vs7oHEw8u+WRR3P8aq5dTvfcb124xCtM979oS50eykokJ1/HbNA2NnrznVOKqUgem0kaIL4AZIoOvXnuON0IQ/1faQTCSTbbYD66HUiyJLzeJox/Kid5/rt7HRxvnnsqeVYbt3RIdZ3JlzDaacD+A1sb7fBpAdZuEZfvqZL5wIoeJRg/yACT1JIDkh4iHuzXc8JE/id+5/Cv/4X35aV1GU/a+tNOkF8yCgZ+7j8xq3s3/u37sAP7p76GFYByVJEDOBKu9D3rr2GILxnyUc1/vzeOdSfH0tY9jupcf7cuHmIVmMx53mVbO92sdb0sbPTQZpyMCZw+/ahztwh9ETvXXEqsN4MECUCt+60sRGMFuWStl6LRL146Bh7aYJuT+DF27v4LgCdLkOy3YY01XzdXg9AA3d2O9jebkOyFDHL5wIpU1ApO1X3bf76NQBA5F8EABztHyI2r6/qebhSEkowsO7RqXoP5yWKGdZbwal5TyglMxt4ji2z33PPPdje3s6+3t7exl133TXy5zs7O9nPu90ufvInfxKcc/z2b/82gqB+i+GzirWX24Bbzy6Qk662LHf3st9ZbwVQqNbuzrjOVCKE4L4r67i+fTo7oRwbW/5mRCUrLrmw7uURFZxKLqy7PiRMIvT7szCAfIw7NiwClDCZSq78zbF6KF7IVAJAqD/XeXxSQd2269Z+Ox1bfqTYYKZSsfwtASHAuY0QYUCHur/N+j5sH0R4/MXd8vBwJQAQ/bgTy9/yzYlTWVZiSpDoxmUAgFyBsG5bKt0I8/I3m9O3KmHd3Zhjvamv88CnUAAESwAoQAmoE2w0wbjEeksfy8Qy9AmZSlA0L5Gz5W9eaH6u1aV2j+lxYiBTiVDv1GUqSdP5LSt/W2Relrl/LHqcUkrhgQdfxm1jdqg7jKszX/527Ff/Pd/zPXj44Yext7eHKIrwmc98Bt/7vd+b/fy+++5Do9HAI488AgB44IEHsp9/4AMfwFve8hb8+q//OsIwnPMlOKrEZiQ1BoK6lQmOVGmUTSA3zG5kle1VragEAPdd2cD17e7K1K6fBPZGYTOVIulEpWVTzFRyolJ9YFxkOUpA3nxgXlFJxVroJs0NkKozWByOkyDLVDLzL8+fKHqMoygk8QVmldiOUVzIsWOtzlRqAsBQ97e9owTn1kP4HkXge4Xub/6xgrrtnGnnsOQeLIUOAC+2Px91zFExU+l0baYpKfQi3g9BwhbQWIfqrIColM2HC/eRlROVGNbNXN0ueFlcOFdPMFeJcYlNKypNylSy49EIUUlJWgjqNqIS1Y8tVKH7m32cYqYSoacvU6mzBxAPZNNUdizwc1XCjKcsXqgo2e4xPPDgy/j61TsLe44qcUHdc4hKd999N37mZ34G73vf+/AjP/Ij+OEf/mG8613vwvvf/348+eSTAIBf+ZVfwS/+4i/iB3/wB9Hr9fC+970PTz/9ND73uc/h0UcfxY/+6I/iPe95D97//vdX9oIc85EYgWgwqFtmolIvm9jZHYcqw7qLQWf3XV5HL+E46LgOcBkDTqXYZis5UWlpxIUdN9tpxbF80gGnku9ReJRkC4XjYgN1nVPJsapk3dAKotI8i4P+7m8LDOouPM+4sG7F4oJTqdHnVNprx7i4pQWn0Kc6qFswgB4vqNt2wC0TlZQUutPUFO+vjI6yxfGpcyqZ882GJdONy6vhVDLCR1FUypxKK9IBrhvzbK5uj50neXfBYmfERaKUAhcSG5U4lQSUKBGVPCsq6Wu4HaW5gD7U/a3aztXLRnb3QNbPaxeWFy42qLtwzixSALfzaXsdKp6CvfLIwp5vXpyoNEemEgC8+93vxrvf/e6+7/3e7/1e9u93vOMd+Mu//Mu+n7/zne/E1atX53laxwKxu/j25pNdILZ7SsGpZC21rGKnkt1Vue+yrr2/vtPBhc3G5L996WtIH30Aa+/9BRB6Oi9sZT6Ha5U/EAAAIABJREFURPnwKEEkjJPMiUpLI06cU6mOpFxk7iRLI/AqcCpZUWnTuCDcZ+5YMUT/Ih/UB+YQlTiXoIRAKgWxwMV2ca6x107w5rv7A1EPOwmSlKOVRtoRg9ypZHM999tJNrfQ44HUi1PjVJpVVLJCl83f6UNKgHim29Tk8jfSOgeV9qDi0yUqZe+pb0SlzcuQh/Xv+nwqyt8ihntNp8NcVIqRSSwn1DnYuhk3pnQq2fFIjXQqEUjzM0L6RSUujajUY5C2DMwvOpU8qBNwKh12Emyth3Nnzor96yCEgp5/w8jfUZ090HWdp0SCRp/wUzlFUSnuAmvnF/I03UifA3bjlr/0NcR/93vw/s1/AN26a9yfLgUmJAL/bGeqns6Vt+PY2Btl7lSyolJe/pZmTiVT/lalU0nk5W/3XlnHt/q34T1+/1R/K24+C7n3OsBPr8CiCk6lzbUAvaz87WRbwzpyopSDANhaD9F1olJtSJlE4Ht93wsDOnkyO4G8/G0TxHflb45q+OsvvYQvPX7jRJ4rO2dtplIF5W+thmf+vTyn0of+9nn87v2P6VKrQqYSlBaOlFLYO0pwYdM4lQKqH1MwLbAd43q285/dsvI3pZ1KOrNqcvkbaW2BNNZPn1Np8Hzb1E6lukcbjHMqBU/9DeIH/3ApxzUL3ZhjzWYqmfm8SGN86uI6Pn1xfeGt5y12bbGxpo8lntapVOIo4qq8/C2k2nkpwLPnZLF+fSftVPq7b1zHz/zm3+OF64dzP1by4B8ifuhDY39HdvdB1i/oL/xwoWsCdUJOJbtJa8Vd2ds3z1nP8ZFz51Q626/eMUR2E82cSlp1JebGo9IemJkcWadSWuGOTcpEdtPeWgvxXevX8MY7X87rq8dg7dQnZeddCjyBAgGDh621ED1uJjusZJfUcSLEiUCz4WOzFaATnVzopWM8KZflTqU5x6u+8jcvdOVvjkp46KmbeOz5EyoJ4gOZSnT+8rdmaEWlRTqViqLSsIhzfbsDEetQV5JlKhmXM0/QSzgSJnBxS38v9D2kKc+zj44R1G3dU92YoxcPvIdS6HIU6pXOYVIm8NTLOuBbxUVR6XRlKmXnm5c7lcDTbCytK6Wiklk0+rsvQtx6finHNS1SKkQJzzOVCk6lq+shXlhbcJlUAXvt2nXD/JlKpKT8zYhKBcGo2zUhz16/U2mRmUpPvbyLP/7McwBQSXyHittjhRSlFFR3D2Sj6FQ6qfK3xQk8Q+VvJnfOZvzWDS6UE5WWfQCOemF33QadSoQXgrrZAsvfRL+74FLDWGDjyZMsZWv0T7GopFgCQXwARDuVjKik0tPrzqo7UcrRDD2stwJX/lYTpNT5DeGQU8mbnOUwARV39KQ0aDmnkqMy2hGb20U3NfYeaRdaczqVmFBomvbqC+3+lnWnpUNOJSkVtg8iEONUtuVvNjdK8RR7R/pvskylwIMovhfHCeouCF27RwP3YSn1gnfE+/vwN2/hVz/8OPbbCVR0pN2Pp9CplJe/6c+CbFzS3++UdMyrEeXlb+bfPKl97EDPlObbubqfOZUSRJQioeTE5stWVGoEHkJ/CsfwiEwlpRS4FJCy4DYycRdWVJIqv9a6PSNAFMrfCKUL6/52faeL377/KZzb0McSp/NvNKo0HlumqJIOIFhW/jaYI1c1fRv3U6zNjoudT1tXm4p0h8y6Xne8UGlzVjnbr94xRJoFdetTw6PWqWQu4mKmkil/mzf4tghj/RfluUAPyKI33kKqlIJsb+t/n2JRCTyBoLoVchh4SIUyVtd6DrKLoBMxHPXq8xnHiUCr4WOjFbjyt5qQl/GWOZXmz1QizQ0QQkxQt3OnOeYjYQIpk3PnfU3L0CJ/3kwlUXQqLa6kyV7Xd11oDYlKe0cxuFDwhCl3MeVvJMidStbdZDMaw4BCMP26iecfM6g7n/8M5iopJQBCR76/u0bk6vRSU/6mRSUks7fQ/tRXX8OLN+YvtVkIJsPrxZv6ddHNywBQ+7DuceVvRKQn2jntOFinh52r22NXLEZECRJCTiw6wa4bAp9Ot7kzIlNJKgkFBSlI7jai9vXp61og/5vIiEpkqPtb9WPtUTfFf/yLxxH4Hv63H/snAKYIJJ8CxaKxc3zV2QOA3KnkNxablXXSTqUBUQk1dCpJpSCkcyqd7VdfI16+eYSvP7v8tomZU8nsxhBC4FECWih/S9P+8rfqnUr5ablO9fMe7YyffKi4nQ90FYtKSgrw179Z6WMeF8UScPhohr4WlbgECZonFrZYB/7gk8/i9z769LIPIyNOOVqhh42Wj47r/lYLsi6WC8lU6oI0dUCwLZepezaIo95YMfrEnEqDQd0VdH9rhnpht8ig7jQTldaGRKVb+1qwsKISxjmVNvPyt9yp5B+r/K0oUg91gJNCL3g9v3QRe9DRxxN1u4BIQVtbII2NmcvflFL4qy++iIeeujXT350Uyri/PvLQ67hzEIFap9IKiEqUkCwGAiiISjyp/QamDTq2c/Vi+VviWafSfHPHdi/FH33m6kRB3IqvgU/RDL0pyt/KnUrMOP6K3d/IgFOJIy/5i3rmmhzIVFILcCr9548/jcNuin/7Y+/CvZd0M4C55xtKASwe6zxSXS0qZU6lYMFOJXFSmUomqJvV36nEzfldHCvOIk5Uqgmf/do1/Nnnl1+fnXIB3yOgNL8wfJ+C2omaFNkkzA7aVWUqKaXAeH8b8IbSz7u/PUFUKkxOjnOjv77Txau3yuv7+WuPIfrEL0MeTJ6wRQnHp7762uJKAHgKRgI0Qw+BT/WNOmjVcpBdFHvtOJuM14Eo1ZlK603tVHICw/JhmThe1v1t/kwl0twAUMikmaN0yOFo9/Siu8qmF+Owi/ysJIRWENRtnUpykUHden5yaauJvaOkb6y9vad3r5vE5PcENlPJXKM8xV47BiUE5ze0qNQIKCQ3r5v6+v1QsrTj1CiKY83OwXD5G6F0ZKbSoclbSdoH+libmyBNXf42y30k5RJCKkSDmU51wSxCOTx0I6bdWOFa/Z1KqUAjpH3du/qcSiyp9f0+cyoNlL9FTAsBCSWQc25IPvvaAb7w6HW8MmL+bCmKSo1pnEojMpW4KW1TihTK30xQt3EqSYjsGo8jUw57AplKL10/wj/7J2/AW+/dQuBTEFLBRoFIASMsjUJ2dYD1UpxKC+xU2Y3KnUp1XO/YNV/gnEqOOpAwUYlNcl5SNpxD4lOS7/5Bu5UIAVoN2/2tmuPmBXts9txc7z529sfX3vdNTsTsotKHP/c8PvTZ50p/ZvOcpgmV/PMvvIA//8ILeLGCjg+lx8ITpMpHM8hFJRI0oc5QUHcv5oiT5V8rlijRmUobrQBcqErdBte3O3jpxlFlj3dWsO6BYKD8LQwm75BOQsWdgqhkJqouV8kxB50TdyqxvCwLpvRrHqeSyJ1KCw3qNh0dL2w2kDCBqHAfuG2cSg0rKmVOJb24VDzF/lGCcxthtmkW+B4kz11b2cJzhus54QIeJbhyvjVU/gYp9AKWeqXd3+zmCOvq+YIN6oYUMzlIIpOd062pqGRLCpnysmOlm5cgOzUXlZjoK30D8vkplSkAVeuxf1T5W2Tm1YoQpHPOHe26pT0hkiATlTyKxhROpVGZSjwTm2ih/K0/qFtCYr0VwKMESWxe34K7vymlEKUca2aznRCCRuBN7nI36XFtqZcUI92kqrMHEA+kuaW/4TcW6qKzj30cV+UsFIO6lZL5GqyG5W/MlH37LlPJUQdSLucefCo5DiaGckh8j8KThQlOGmV10UB1TqV8J8OET0uZDR52J28Uck6n0lEvHf3+G8V/kjp+9bV9fPEx3RJ6YZ8lT7WoFOqww5QLnRlxhsrfbAefuhCnAq3Qx3pLT1qqDOv+qy++hP/yiWcqe7yzgnV8NAYE8kZA5xbBtVNJl79RIyqpGcN9HY4i7Ujfs+bN+5oWxdOsLAyALn+bx6lkOi0SsthMpdQ4mW33tmIHuNypZO7/RlTKnEoswV47yf4W0OWwmVPJZCoBmClXiTH92i+da2J3sPxNSYAa8a7UqaTv26KnNw5IcxNo6LKZWbJKbNe5XlLTcYgXRSVTsrR+KcuCGeSgk+D//esnMwFqWYwSlTwIUCNKnFT3tONgy9/WBsrfYpGfpzGbPb+riB2zrNtyFMVMpUbgZSVNIzFi0qBrkNuvFQWx2UnEikomU4looXdzLUCamM+nGNRNaOVOpZRLKJVvtgM64H3uTffiumPEGkR290DWz2dlgCRYcFc/KyptXFhoplJfUHfSy8LVa+lUysrfzrascrZffY1ImYAwHYuWehxcZmKRxfdov1OJRQh9LystYZWLSua0THsA9ARVTgrqLu54HUNU6kYcYsRNxg7O4wYyxiX+4FNXswnIokQPxRIkykez4SPwPW29D5q1HGQXgVK6RW4VHTWqIk45mg3tVALyiVwVdGOGncO41hb7OjLSqeR7czUWUEpCJZ3h8rca71Y76k/nhMvfIFh/OQidL3DeZiH6Hl1wppJA4NMsaLuYq3R7vwdKSKH8bdCplGDvKMbFzWb2N2HgwbML04KoNEsHuJRr99Tlc82hTCUlRd79TUm9UWbgQuLIfO62rIOYTCVguo63Fiu+9GrqVLLjI0PuVCJhc+QG4AuvH+KRq9u4vr3cLnhJWiIqeRQhKbzPNd7Qy8vftNBh816KolLC55s72rnupOYpg+Vv6YSNVzWq/K3gVCLmeiLWqVQI6vY8gs21EMyISv3jnVe5U8luJDcLnQKbVTiVCnP7UUKR6uzleUpYfPmbzVQi6xcX61Qyc+kkFZC93FhQx8oMV/6mOduvvkZYt8+yHRgpE0M5JL5H4MsUCNcAAMQ4laz4U1X5W8r7L8qiAu6lnZGiDwDI9nbmHjiOU6kTs9HimB2cxwg3H3/4Fdza6+Ff/3dvA7BAUYknSJSXOZUUAOWfHVGJcQkulPlvuQIsoEWuOBFohn4mKlXpVPqn8VfxvsZn0TlyJXCzYMeSwVLeuXcOkx6gVH9QN+BEJcdc2DHjpDaWFGd95SDE8+bLVOK6643v0cV2f2N60+vCRr+oxIXEzkGMey6toUkYFA10SR9y4VfxBPvtJBOkAKDhU/iwYb/+sURixvWc6fK5FnoJR6/YrMGKSqbMsPgeH3UL8xSzMMu6v2E2p1LdRSU7J+PKQ5TabnvByKgCuxCPWQ2cSuGwUylEflx1dir1Yo5G6GXuCVsFkKj8fY95VeVvE5xKBSdHI5zeqTRKVFKqUMJmHDqeF4AqBQkJj2inErdOJa/gzCQUUKrSzTq70VkUlabKjpqASmM8ud7A02vhyE59srsPsn4h/0bQACSfKRtuJngKUB+kubnQTCXb+EYqlZUIAwDS+q13rBPPc0HdjjpgFzrLzlUa5VTyVZIp4VTEJoSOIPBp5eVvtvzOTqoUodggEe7sj775qfYO6IV79RczLvC4kEhS7RQrfewJTqUbO118/OFX8d3/+G78N99+BcACd5x5gkjkohIAKC8cK3idJop2+KpLDB97fgcf+dKLM/1NwgQUgFbDy3YDuxV2gHuTeA3fEb4O/sn/0LdT4xiPHU8HS3lDn861cLfugcFMpXk6ZzlOnuTRBxB/5c+WfRgZ7YIQXdUmzVjEYPlbMFPJV99DSQmpFAKPwvcI+AICcC3aFURxfsCptHMYQyqFN15ZR5MwSD8XjuzrTKIYKZe4uNXvVPKJOV4vOFb5m50zXT7XzI4lQ0kQQrVoB/QtkA86+cKeJm3Ab4D4DZDmMcrfap6pVHQqxfYe7oUjHWFJTebDCZNDTiVCCNb9wnHV2akUsWxeAuQbtkkhziKe06lk5/9TZypNG9QtykUlljmVPFDYTKU8x8hXgCQSnkexuRaCp8ZV4w84lYCsnKoKbM6nzZYDMF121CRYhC9eWMMXL6yVzvOVUlDdvSykGzBOJWDuzn6j0OXTAUhjfWFOJbsu21rX4zfrGFGpppUZzqmkOduvvkbYAXfZuUplTiXPIwhkmg1alEXZ74Q+zbqfzAsbcirpwUquX8EGiUdaoZVSkO0d0Av36a9nHEjtRGySU0mNCIf7489cRTP08G/+xbedSPlbJDw0Aj9zikmvUctBdhH0CqJS1RPOLz1+A3/79ddn+hubD9FakFOppSLcFlugnW30Hvj3kEd3Knvs0wwb4VTKcuCOOWbZoMjMqTQmqJvfem6heQOO0SgpED/4R5CH5R07+bUnwV762gkf1Wg6hV3+ecozp4anw+UgJUHSUz0U15sxtvyNV7TJVIZ1BfkexdZ6iD0jKt3e07kwb75704hKuXBkF1i9rv6di5v9mUp+ofztOM5DZoSuS0ZU6stVGnIq5e+xzVMiBPBZF6SlQ3az8rdjiEpcSLATyuWahf6gbnN8ftDXmryIdX0sez5clqkEAGt+fo7X2anUjXnW+Q0oZCoVnFbxMRrbFLFz3UlOpWIjnuZUQd0Tyt8UhZeJSvlnFCgFQSQ8SrDRCrJu1X1B3YRmj31rr4f/+BePzz2fLHUqVSAqKRYjpgSRR0vPNZV0AMH6yt+ykt9FCZ48NQL4BsDThYSC285vl0wGnhWV6NZd9Sx/4y6oG3CiUm2oT/nbsFMp8CgClWaDlieS7OYUBh6SiiYxg5lKdlLlX7wXmzTG9e1yRVxFh3pQPf8G/Y0ZQ3OtCDDKvZAN5CXCjVQKV68d4J9/533YWguzDJeF7bAVnErWyiy8Ru1b21ZFr8+pVO2u7OvbHcSpgJyhJXZxIrGIoO4WYjzP7sE33/Y/QqU99B74IORB+ULZkWPH0UGBfF7RN3cqWVHJlNYMLEKVYIg++n8jfebvjvU8pxl+41nIzvhunvMi914He/pz4K89Ufrzvd0DyM4eRE0C1jsn7FRSgvUH13oBII/3Xljbv+9ReJScSFA3AFzYbGROpdvGxfymuza0qESLTiX9OpNIi0rni6KS78EjNpfleEHddiPOOpW2C6JSlqlEbfOR/J5lO7/ddb6FQHRBWmZMycrfZs9UAmrqVuIppAIE6ED5Gyudt1gxadnz4SQdLn8DgDWvcFy1FpX6nUo2UylBQcSeU1Sy2UizZCqFxqk0bs6qRgV1qzxTyTOZq4Tk9/lAAZIok6kU5AIxzd8HG2gNJfHkS7t4/MVd3NybbwMoMu9DMai7kkylVItKPUrKnUom7L7PqRScgFPJC45VqjstHTOOXTLOUtE7BAgB3bxSy8qM4n3wLHO2X32NsBPJZe/MpHzYqRRQBR8cZP08AAJPxJmgYdvaV4HdYctEJVOrG1y8Dz6RuHOnfCGiTOc3unUF8GbvetDNRKUR5W9mACtzA/ViDqWAc8aiSQlBGNCFTIaU5IAUuvtbw8tKezgNAahaT26qIooXU/4WpzwrW4hmEKuycMaGD9/TO3BViUqCC6yRBF3VwGviCtb+1c9BRW2wFx6q5PFPM3kp7aBTyeTAmbFGKYX0qb8d6UIcJHcq9Ze/DTkbWAIoMVPY7iojD29PPe5Gn/0NpN/42GKP5+AmgNHuUsJiUCg8/vhzCz2OaWn3GIiJYjiRhbRgIMWMEerrjJFjlK7ZzRjfBnUvsvyNyWzucXGzkXV/u73fQ6vh4+JWE02Sgnu5cEQIBbwQMtXnZ6sgEoSB1+dUyoS2GcRGZoSujVaARuhh57BwzikJENP9DegLQz/opCAEuPviGhqi1y9Ue8FMWSXFLKU65ioJloLBB0ByAcwPAaWGnChAvim3/PK3cqdSqyAqKba41u3zMuhUIoTA9ygSIkDMdDeWczqVsvK3Kbu/mXmSwoQmP1NkKlFS5lQCRJapFCKAgPICEFLIuiF5+dv2gb5e522wMjJTqYLyt4RSRB6FLMkSUl0tKi3NqYTFiEp2XWbLlWV0pMfIcA3KvA8PP3ULH3volcqf+zi48jfN2X71NYLV2KnU8my3jhYQNOHLglPJr6BlpiFvOWp29cxARc/fAwA42i0XlaQRlcjGFT0pnHH3uVtwKpXunBhrZ9kCxf6tLX0C9O7EQj5Hc4NIlY9mmJe/cWJ2V2uo3ldNn1Opwvf4xk7eVneWSbmdINuFykYryM6JeYk7R6AE6Ejdqtq7cC8QNqcWQM4ytrwtGOFUsj+X+zeQPPTHYM9+carHlYNOJbswHxhzsmvxDFyTSkl0P/J/In3i05N/Vwog6UJ2y1uJV0UuKg23y+ZCIoQeS7/29W/WIvC/E6U4b8KnT6IDnM3EyPBsedbsY1exbN33FutUYlxkwnCfU2mvh3suttAIKJqEgRedStBCjTSiZ1EkaAS0kKl0vPI32/2NEILL55pD5W/Edn8D+oK6DzoJttZCbLYCtFQEasrfAONWOkZQN1BPUSlNYnClPzdb/pa/18OiRlyTTdayoG6gX1Sq82ZeN2ZYKziVAH1PTIjEObP8i+cI6AfyDfFOj0GOcR5lQd0mUwmYMIcbWf5mxaby8rc8U4lgsxXAJwKK9r8HNtgbUgf8A9M7zEfNv/LubwOZSnOewzztgVECQQiSdHhMsJ2xydr57HvWqbSIsjTAdH/zg2N1qpyWrPzNOEARHYE0t3TXSFP+9tVnbuOLj92o/LmPA8/ObxfU7VgyXMgsJHrZOzMpF8OikmmfSoIWSNiCL5M8UymYP6ibv/4U5NGdoYWgSjpA0AJZ010NkvZB6c6GFZXo5iUQvzHzQNopBCuXhXWrMd3f7I1ovaVvJEopeFsHC+laYl9XAt8EdevPiZPGyOM7bfSJSkl110qxtLI4QZ9ENBDOuN4KKis/SE0NeUc1sXOkP1sStLJdGsdorBNpKKh7oPzNig7i5tWpHlfFbV0iY8reiG+u+8Hytwnh/qcKFgMshty/PvFX7futeocTfnM+5IGZaJaIStv7XTRM+Yff28WDT95c6LFMQimFTsSyyfMynEplTpppyZ1KBJ5HFyrSpVzCrvEvbDbQjTkSJnB7L8LdF9YQBh6ahIGRsP8P/TDbHAoLIkHge4Xub8cM6ma50HV5q9kf1D2QqaQKuVWHXS0kthoe1hBlmUqAzlU6TqaS/nc9SjqL8MQ6lQpO4Kwr3/DxJjUof5NSgfHhoG4AaNFC97eykiQpwG88u9Djm4ZuxLOyfEvgESMqBSAKSFQ1opJUaqygybiE7xFQQvLNnTHrnazsTfWXyeWZSgTUlL/1OZUACKrgUYrNtUA7lcigqGTLUUXmLJxGVBI7r6DzB/9zaVZfHtRdbaZSVLiH9UpEJXuPI421/HsLDurWTqVwweVvNlNJ3xdJ0tbdMYMmwGIopdBLeKVxE/PAzdrRlb85lk5RKKmFU2lgd79JzUUbtkDCNYSq6FSiYHMcs1IK0Wd/E+ljH8ucSmEhU4k017PJ1joi3NobXiSo9g5I0ww2/ug2taMo2l5LJ8R8dPlbLirpG/fzBy8hfvOXcSgWEKhcdCoFXvYZ2An0WVjAFsvfkgqFu+s7+U1xlp1ea3luNYxTqelXdpNLO7rbG/Na2e43CZtADUMK60bKdFCnR0c5lcyYZXYd+c2rU5X+qLijxxpjpR/ZgnyMEF1XDjtJFh4M6An3NDltdkIp29uTn8SU9KgFdzIcV/52Z3sf1Gwmfuu5FB/9+1dOpuPaCOJUgAuVTZ5PJFOJs1Kn0nG6GA46lcQCRSXBOd5967eQPvtFXDDZSNv7EfaOYtx1oYWGr0WldEBUIgVRqSgShAHNMpXmcyoZUelca1hUIhTIur8VnErtBOc2QmwFQrulGpv58TZn66oUxTx7XVVnKkWf+Q3ED/3JXI8hWAKmPKw1/Kz721inUg1EJfvcZaJSkxbK30oW7vzVxxB97JdGNgo4CVImwIXsy1QC9KZtTIE14iMkBIma7z0ufkZH3dFzb1a4Tqz7a6xTqTgWFY4xE5Vk4doty1SiuvzNJwKC9Atr9veVFFkG2jRde+XRNqAUZGfYaWvngkVnWzPwwMXxu80CQMzyuWmXDY8JKo1M2n+h5NcKtgsqf9NO12L52yKcSv2ZSjTtgLTOAUFLl83yFJHZVFjm/dvCuSt/A5yoVAuKF8Qy7b5KKbPrNuhU0oMtCZogYQuBHAzqPv6AqeK23uXuHpQGdZNGLipt0qg0rFu2t0E2L+tjLEwep6V4Mymz7tuBeZyoZMvf9uJ9AECk2jMdwzTYyYsufyuKSmZ39Qw4WPqDuqt1Ktkdht4MTqViphKgxcUk6qH3N/8XxN5sneQG4d0jAMDa+QvoREzv3gatSsrflOClpUHT8Ldfv4avfLPeYeFljksgdy4NOpWQ9iD3rk18XBW3s5bfQL4wOg1Opd954Jv43Y8+DUBPVDt/9G/BX3h44t+pxLiPjGN0/O/q8VtFR8fK75kGJWW2mCs7x3d3ckHrnZck9tsJPv/oZJfVouhE/TuyJ+NUSvszlUrKs6aFFbo6+ZQutPyN8BhN2QO7+mVc2NTv19VrB1DQ2US+T7SohAGnUtDQu+voD+8vZioRL3cqSZbic4+8PlVepM5U0mPNpXNNRAlHz8wplJIA9XInWKGU58A4lbY8PV9hQWFcaazPtPsfJTxzulVd/ib2rkHuvDLfY7AUXHm4bN4fAGNdYYlZoC/TuZ9motLwMqlZcCqhZOFus/fkgh2Z47DiYjFTCQB839OiEg3QgFeBqCSzcOr2mLBuJmS24J6qYYYUAIz6X7hX2KBuZbq/KUL78pICEAiiQCnJnEqc9M8FbLB3r5dk59hUm4F2bVHymccm1J0WjqWKbtAxz+cQPT4891NppCs6Cs9LFu5UYiDFoO4Z8t+mpRszeJTg3IYey/20o51KoR7nFIuyuXod3EouqFtztl99TSiWjyUVd7SaBS4kFEo6JllRKWwBYQsNpJUFdduFiOrtjxCVNowaTrDlJX2OEovs7IAaUUkHdc/qVCqKSmVOJXsjGV4gDmYqtVO9aErU8Rbs4+hhghm5AAAgAElEQVQTlRp+9jklsOGiq7OAPS69hOevu8IJ5+s7Xbz1DXqneLbyt+FMpUa8B3HrOYhbz891TCLSE9NzF/W5vdeOQcJWJe1U08c/ge5H/t2x/vYL37iOh56quahU4rgEhjOViqKPuDm5XEElnSxPCZjsVFoVUYkLiZduHuHGrh5fxd41IOmCv/rYxL/NStqio4k7o1aAgpLZwuu4pEzgRsn9QLW3s13uMgH2cN+KSgTr4gD/+Fsu4hNfeXWm675KOgOtk+ctJ58KzvpabM9V/sbzybTvU/BFiYVKQXJ9fPL2C7jk6c/+2Vf1Rs49F9dAJYdP5JCoRPwGiEgRhl7f4qvhFzKVqJe5t3b22vjQZ5/DEy9O7lKYFnKebAe4zK00ovubkBLtborzGyE2qD5HE1ooXwlnE5V6Cc+euzeF42Im0ggqOprrISRLweDh8vlWVjJuy9/KMjDrkKk0bpEYEq4Lr/wR80077hxz46YK7HjWbAx2cyaIKNCiIRrEQ4z5rteUiezcGxfWzbjInUoTuiQrpbTAbc8RWXQq5ZlKFLKv9A0AfCMqeR7BejNAQAS4GthgMn+zd5TfH6bJwsw2i0rm2nHK+0rfgNy1NM9cNSo8V3eEqETCVv83g8UGdSue6M/Gb+jS3gU4lTqR7lzYDD0E4PBkAtLa0hUpAMDi7Byvg6hUbFhxljnbr74mFJ1KyQmEdI48jhEdkxrE3DQDXf7WQCFTyadzWQ9lx4pKh0OiEuKOdipRD6S5gbuaDNe3+ydaSkmo9q5uM4njOZU6hZ29MlFpXPe3Tqy79mQ7NUZUSrGAEiVzg7CZSoFdIKuz41SKEo6t9RCE5C1c56UTMRx2UrztjTrocLbyNwGPkmziudEKsi5Dx3UCWaSZyF++S4tKu4exvqFW8Dmrzg5Ue2eq8qZB4lQsvUx3EsVA3yLWUZAMlL+R1jmIKTIwVNzOwimB0d3fspKIEa4yeXgb4vYLE58P0AvQRe/YX9/ugnGJw06KlAnInVf1c09xjMXzXE5wKxVt8vOWwH3+0ev4hd//2tCmhi19IxuXchGrQPtQX1fk3N2QR9v4sX/+VnQihi8/sZxsJbsQO8lMJRu0mmHL347hVLLOJN+j8Onigrq5UHm5C4CNnacAAM++pkWluy+0snt0jIFyFz8ElWyolKm/+1uQOQ/TRD/O3tH4sVYpBVboSHf5vP4Mtw9yUYlQmrczN6LdUZdBATi/0cC6mStEJF8Ykub6TLv/UcKx2QoQBnQmp+00KBZBzikAK56CWadSyqGUysvfSuZrdchUEva8LtucIBwMgcl3KXEqmY2fsvHnpLC5goPnfOApJB7FmtdAk/hIiDrWPMCSFESlo3FOJS7hm+vEZlCOvK8pfZ2TUlHJZipReETlndwMAQgEBTxKQSlBw5NgGBSV9Ge6f6g/n8CnmbPrxYNX8I07T454EXazaPgzjxLRF9INFESlOc7jqM+pVCISsWFRKXvfFuVUEkxnKhFiXJWLCepebwUIAw8b1MQ/tLZAAv1aRRJlonO7DqJSVv7mgrodS6bfqbRMu68VlQacSrDd33T5WwOsr/xtnp3VzKkUtcFMa9bB8jdADyaXGgzXd/oHL9U7BCTPyt/gh3rCPAP9TqX+m6uSMlswlok2nUi3bLWW1yMjKnFSvajUX/6WO5XsBHpVXBHz0DMtcpsVdNWw2JLKt73xHIAZnUopR6vhZ7vf660AoXH2zdK9pwwVtxGrAPferY9r56g6p5JKYz1xmyE7xNJLeO1FJe1UGi5/s5O8tK/8jcB/87vAbz2ny1XGYDOVLFZUGip/GyNEA0DyyP2IPv+fpnotH3/4VfzCH3xtqt89Li/fzJ0IO4cx5O5rAADV3YPs7GK/neAvvvBCuZOzsHBSE3KViousecO6tw8jpFwOXa82pNu761tLnQK9I/1avUtvBtIe3nLBw6WtBl66sZxSlU6k71cXTyhTSSmlyxf8kvK3eTKVfArfowvLVGJc5N2eAODVR7De9NGNOTZaAdaaQSbixrJfVCJ+CCpTNAcX2INOJSN08FR/JrsTRCUuVJ+7+/I5veDZNeG/UBIgHshAeeGByS47txFizYhKXdXMj7exDoh0atd1L+FoNX2sNfxKM5WUYPqcSLp5cPKxHodDEB/n1kMoZRbZNvel5B60Ck6lVAWA3yjNVLJzxXk3lubBzo8GN4mbgT62Nb+BJvWREByr7DV7Hiay0t3xTqW8/G2wDH0Ie67Zc6RwfMVMJWrK34oEikASBd8E5zU9iVQOfIbmbw7a+tp7810bmdvlM69+Hn/z4idLDyvv6lpe/jbkVLJd7uY4jxOZjwE9UXauRSDhWv83s+5vC3YqASDNjQWVv+mQeUoILgb6s6GtLcCUvyW9/DnHlV2eFK78TXO2X31N6MtUWkDXsFmPozGwGAuVvmBJ0IQKmmiRNBN+dPnbHE6lbGdbgcTtLFxXKTUkKm15MbYP4j4xIev8tjFHplJRVBoUyOyg7IVZx4EinYhlpW8A0E71jh6nCxjMC0HdjcDLy8CE+bxqJioJKafeARN3XoTYnZxp00s4Wg0PjcDLghHnxZZUvvmuDTQCb7ZMpaTf8rzRDNAw3RLn3aUkSRcd2dBlHYTosO6Kur8dN/NHSoUkFUvvUjmJlMsRTqWBTCUWA2ET3hveoVvdj8nBUlIASTcLpwSg24UTOlzCYcagUe+vSjpTl3/d3otwey+a6lp68fohPvz52csui6LS9kEEsfOaDsUEIG49j3945jY++dXX8Py1YXdR8TyfFNZdLOmZ16l01NHv8bCodBOktQW6eRkq7X/f4pRDmOOll9+if/9oG2++exOv3TZ5TywBu/rluXbvZ6FjFmIXNhsg5ATcypIDUOXlb8dyKuUBpZ5HwEqcSuy5v0fnT/6PiaLtOFIuM1GJXrgX4vbzeNOGPt57LupFlRXcIzXc/Y1KNrTA9j2KgEgIosvi7PVsRaW99vj7uJ372HFlvemjEXpZ+ZuSQrsiMqeS/n0rKp3faKAh9PnYGRSVMJ0oIZVCnAisNXysN4O+ZhbzUhy/5mobLlIo6mfZg1Eiah/UnTmV6LDzoAGGFL5u3T7CPQIs26mkr5VBp5LvW1GphQYNkVBSKpJMg85h1ZlK601/vFNJ5EHd1tEzMqjbjENZNtCAU4mAADCZSmXlbxSg5nML6RhR6SjCRivApXPNTFQ6SI6QynJxLC9/KxOVeBaDYLEi9jzzpbhwLF01fFw6U6nZ9z1CfS2SL6j8DZzhK1f38NdfemlhTqVOxLBh8sDOh2YNWnAqpd38OTtjxMyTgo9xNp4lzvarrwmsJk4lewMfasOdlb81If0WfCIRUtupzUPKJOTBLYjtl2d+zmK5hJcc5Rck004KG4pLWltYU/pGbXM/gHxnnGwNZyo98OIn8elXPj/xGDoxw3+1totv928M5UHYmwdZOwdADU0guoOikunOIGn1As9wULe+YUXKlC4s6gYyAwkT+Pqzd/Bb9z+F/+VXv4Q/+PjTU/1d/OAfIXnoQxN/L0o41poBmqFf2S7m9e0uWg0fFzYbWGv6M5e/FS3P2qlk81zm272haQcd1cyObdc4lbS4OefCc8yO2zjqMNmfhpSJ7PooEvgUBIVMJbPL5937DgAYWwJnF1VFpxIAwAuGyoaya5ElpeKESiP9OU7hDIkSDmkm75N45LltfPofrs0suL58s403363Fsp29NuT+dfhv+27Ab0Dcfj7runm1TFSyC18vnKL8rZu5YuScotKh6TQUDbxWcXAT9PwbgHBNL04KTojbexFa5n7mXXqzPo72Hbz57k3c3ushSQXYc19G/MX/L3NrzcMv/+k38ImvvDr2d9oRAyUEaw1fO3+nuLY+/+jr+LtvHDNc3Lwf/UHd1nF3/KBuf4xTSR7cgOrszrzhUyTlMnMV+W/7bwEA/3VDf0Z3X9ALDZuhFcn+MhTiN+AphkZYUsrkKchieYwXQJjrd1L5m12421J0QgiunGsOZCr5Wfc3O04cGkH0/EYDgeiiJwMU1+O2xHYaB0CcCCjoEvxW05+qi9XUFMp358lAI5JDeUHWJTVOeVZ+qQYEealU1mp+mfPhcRkpATgS5WunUmn5W42cSgPH73v6eNf8NTS8EAmlM+eQWjLhKvSwuRaOdSrxYvc3G90wKlPJikjBsKjEFAc116tHFAaXsQEoBAE8U4YUEolYDHyGRog66MS4fK6J9VaQbS4fJIdIR1U7jMlXHZwLAkDDlvnNU/5mxoymIuiViF2lTiXAuOjGf67izotgL/3DTMejpAQkx0EE3N7vaafSnK78Mroxw3pLv38XPFP+1swzldIov7bqkqnkUdIX1H4WcaJSDbADs0fJ+BabJ3Qcg4uxUKX6BkoohKcHedsRLgwohFSIv/phxCPKOZRSI1urqs4OyPpFAICfHmX2WKt828kVaW0hMILN64UOcOOcSt+48wSe2JksanQjjn/ZfAz/au1RcD6wAGRFUWnYeTDsVDK73X75YnIu7C6JH4JSAt/T+zVMEC2mLbnV/NeevYP//f95EL91/1N47rV9eB7Ba7enm4iquD1V+91ezLHW0LvBVQkb17c7uO/KOohZ2M0a1N0qBGFutKpzKvmsi65soBF6uHSuib3D2HS+UHPvQGUdDWcMd7fvzTKz36ZhlFOJEKI7VhYylUjQAt24BLJ5ZWxYtxWws6YA9jG9oMSpZD+fYSHaPi+AqXb47Hs+jYPO/u641s6DJKnA9Z0O3vWtl9EIPETb1wHJ4V35Fnh3vRXi1gu4tWtEpddGiEphC3Tr8hTlb13tgApbUNF85WaHXf2+Fp0ZSinI/Rug5+/NciaKC7vb+z00zb2rz6l01wYUgGvbnSxHapLrahpeuXWEV26NHwM7EcPGWgBCCBpTikoPPnETDx+zA2O20ChmKtnd/nnK3zwK3yMjcgnteHN8UYkxAc/kH3kX3wR64T58m9Sf1V3GqWTz5rqif3EHP4Sv+FD5G6CdDLKQy0K8AJLpc2RS+VuWQ1lYuF8+1yqIShIgdKj720EnAQGwtR4gYD10VLPv+s6cSlOMD71EH+taw8d6w680U0lVJCpRqbtFtcwiu5fwXNQcKH9jTDeMAZa7eZGJSiVOpQAMidJOpfLyNzu+V7/YnpYsU2nAPeNZp1K4hpZnnErHLJPKNqJ9is21AO0x9x1WFJWMuDtyvSOsU8lmKhW6v0kBaq5XXf42wqlkFvcBEYh4/1yAmEylo3aEy+db2GgG6MUcCWfosO5op5IVC0veryjhQ6HoVWQqJYqDAjgHDxFKHodFWUe0IiNddMXH/vpfI3n4z2Y7ICO4xYIgZVI7leZxMY5AB3Xre9Q536zDCuVvLM7v63XIVGJcnvnSN8CJSrXATiI314KRyv1JwEa0UA1UilgFEFJBUH1BN81ur80tEe1dyM5eqZAibj6L7od/FmKnf8dWKQXZ3oF399v087B2thDMbsaF8jfCY7R82dfxR7V39M/szccPoQSDUgqHyREOk/FdSxiXSJjABo3RJGxoQmxvHnRNhzgPhiR3olxNl0qiw/SxET+ZqyywDGUyp6gZVAkhWfc9EjaXXv72zZd3QSnBB/77f4pf/V//Gf7RPVtjJxlFVNqD6h1MLMfSIo6PVughrmDyrJTC9Z0u3nhZn2etGSfl0cDu1EbLz7olzrtL6fMueqQFSggubTX1AsdYf+fOz7J/P2MpnXWFLDr3ZV7S/5+9NwuSLbuuw9Y5d865pldVb+p+PTdGNSg0CZIOUmRAEsiQaIYdkvznDzkctj8UDDvCdjgcGiLkiaYpMkRTkCVCtCkO4CASoECKBAFiaKCBRs/9ut/Yb665cs684znHH+ecO2TerCHrkYUIvP3TXfWyMm/e4Zy9115r7YSVeioBcn3TxaCI/TRJMc8+h2Tz6kwWGO/vAABI40zxH0xr2qg7LxspuVZp0XEEJsJ4DlCpdwxQ6c72AEIAT6w3sNJyQbtShkqXL8JYexq8fRfttgSTbm70p9Y1EY5B7ApIfeVI8jfiVEErrRN5Kgkh0u84DrPjEX4fiMagrXUQRwMNWWG81R5LphI1Qdw6iFuHUPI3ALi7PQDbvinf64SgklCypMOmcQ3HMeqqMWGb9EgFSBCx+aeuJpqplJO/6f+fUUwd+HY5Rodh0HKjbl3cnMDjI0p4ZtRtmDCf+DiWw/tokHHGVFKNlUlQiZgOTCRT8jcAsCgHyzOVTCv1ZewPo3IfMX1M6lpZOVBpqeliv69kl4JJSZ0G7VJPpQj1qg2DUpBogCF3CwxZzdA+Ciihp6l5jnlspu1hUVjH/BOASkJO8tIDTYKQ5dhxxXtOAw2ubZyqp5K+j42SQtEUMQJuSnlWGaiU7q+nyFSKMzVBPoiyZqhYVTiGi5CSub13UssMy0CjYh9Y3Oc9lQwqWY2Heyopb6AJ+VvKVAKHoBNMLCVtI0pNYYIhYASc59Yl9ZrBKMBK00XNsyAAbA/a6WfwsjzgAKPuUqaSqmfmvY8FixEQwCEmKsTEuGRSn4jGs5lKBzQfhRDgu7ePzR7VjQGfGRK4dI43qfIoEScMUczThn2dBoiV3FTL35IcqDSP/O1a5yb2/fbDOWDIfdD8HjfpBh6BSt8VoQucesU+VaZSOGP6m6WYSowJJIqppH2WUhBo3JEIdskmqqfxsL3bhd+LYAAkkTRUBYEdDzKmkiq28p5KAPBYC9jpZEUCH+yCqMlvgGYqhRjHPiIeYxANDmQMaap4BQE8Mp1A6kVZ+4tMFoh5+dsoHoMLDo/UQAyOQfiQQZ4kBIMBx86KAcukcmE/ZAP5y4j+KMZSw8Xzjy2AUoKaZx1Ih9YhOE8LP97bnvk6zgWCiKHiSk+ph/GsdIcRRkGCcyuSETeP/G2SqWRDM5Xm32iFELDZGKGaCLTUdNEZRBA6yZoxVezI739Ax+2g0KAF4+LAYuu0I47LmUqAXN+0NCBPHc98lcplRbxfzlSCYU2bzebPawlwJ+ZgKh3FK0UDT1pec5S4rfyULq3XsdLy4I03pQdNYw3G6tOAEFgIN/DU+SYSxvH+xgRQH41BnApofRm8f8hEQQUqkUrrRPK3IGKpHDAv9dMm3XRhBlOpPUbL4SC2Jz10FBC22HBQdU1sb2ymYBLvHyzlOyzCWMqSRv7B122g9pDonS/iw+btI8kcgyiZG1RK79W8UbceeT8HUyk/9cakFIwfwFSKTyB/ixlMXVRRA+alj4MA+Ih9N/NUUtd6mEyAR6YNAxzuxFA4ALCpKIJKhpVKsgSAzgG+SnEyXbivNF34IcNwHCn5m5F6Kunz2x2GaNXU+fcH8IlXylQ6yrAHDVp6romKYlw8tCgwlQ5u0B0UhmCgOVDJD5PchKriPaGf52bVRsL4qe0zyQHGu6aQTCVh2uX3tDbqPk1PpRzgkw+hQSW7Btd0wQhBPCfLXQNXUv5mHciQzXsqyeOis+WNfJKpVDTq1qASJQJioow1hfqZKFYjEsTCwDAP7hMtR+WSqaRyeA0qAUBc4i8nDgDHg4hNeyodNuXukBBxgIASuMREhVgYk4n6RBvpWyVMpRkm8unfDvekt+Nx2aPq9RGXQ5qIWwNYfCIW6mQM1Z5ZVdelRgKMoYAz0wYIAQvlPduo2qXyNxEHCF/7XOkgACEEPv3Wv8F/uHO4PcpRI2H8e95PCXgEKn1XRJ6pdLrT32ZosHmEQNhIOEdMZFHrQC5WlklhgIEoajQfdabeVwzlQj1pgqsnv9HmGRCvDicZFCa/AZn8jSpQ6YyXFDYuPtgrFnmGBQiBXiCPIxEMfjJ7w5Q6agGH+4qpNFEQFTyVUJCYRTFDlGRoupa+tUwJcu2PHu40IRGHiIlVoPDr6XvfDUylgR+hXsmy9qpnpZONDozcOT1IAqdZMp4jDT8fRhdTTxM8p5hKx5W/SaPurDvlOiYcenJQCXEAAwyhITfS5aYLLgRGifqsE0od0yLvmOCUn2OFnGYX+bAIEza1juloVO3UKFdEfqrRN9afBYCZEjg+2AGpLhSnZkGxPKaYStl9PykxFIKnz+pflPztOEyl9zf7WGw4aNYcrLQ8LMTboIsXQCiFsfokBAieMHfxH31kHQTTEjgRjkDsKmh9Rd6XB9z3ItKgUvNETKX8HpA/L7qBIT2VtNlxdo9vd3w0bSb9lgDQxgp4fweEEFxcrYPvvC9fSE3w4clAJf2sHOZxo+Vv0dt/jB/Cq0dmKkXzMmEVC6fMU2ku+ZsqvsmNr+FMeKeUqXRQMXbkz8kZdRNqwlg8BzTX8RNn93DhjPIgUsX8MJlkKsnvWjOnAQqLcCS5VJgokFjLZw7yVUqZSjkAW0vxtjsKUKA0m66X81Rq1VSDIOgjoJUCoy31VDrS+iCPoeKY6f7FTyC9v3y7jU9/7rIclpLbZ+ZlKgkhYCGBYdlp0e2HScZUmpAO6xy4WZXX7LRYsanxbgn7wFSNVkHtGUwl1TQ4oa/iSWKWR6qgqpHqNuCaapLWnLlKVjNIT6WRHxcZQbnIy98AyUSbtdaJielvk0bdBaZSifwNAEDl31CeIBFGkc2i2E0UAitNN1Ub7I6yva3UVykdwFG85hr8nDX9bW75W+QjpBQetVGhNsYTt6Le28qYSlL+NjsPYLu31f9Ex7Lq0OBRBANxzHP+bw9PAqf3zKorr0sVPkbIFBqw3PS7n1nwSpvXye3XEH3n95DcfWvq33pRHwELD1WyHCfiRKSkiO/leHQGvgtCd7sap8xU0h3SqQkpPEQgLCRMIJ5kKpkGGjSXeJSAShpomgSVtB8SqS+DVFpw2Sj1c0o9lVKjbgnqLNtRWjAJziGG7QKopKdF9HK0xn40OxkaBQlcEoNCmoCyic1CMzpS+VsOuNHoeHUCVFq05fF0TtDZKwuRhIhhFjauTP5WAT+hR8lJYzCK0ahmhUrNMzEYx4duWHnw5SBQSXdgK448Bw8DgH2wKz/77Mq88rfi9DdKCGqm9usZz22orTfo2JTJwmJD3deRAl1PwFSSI8XVfXzMIi/PCjlNCdyVOx386SuzpwXGMZ8pfzu3XMUD7csW+SmjhdaXpa/SDLNu0d8FnZS+AYBhTnXDCrKRSaZSHALaNeQQ+ZsQIid/O5z1pwtMDboEL/0aoje/cODf3N4c4NKaBO1Xmi7WaRuseR6ATFaDyiouWTt48mwTF87Upsy6hWIqacboQWbdIhjJ11ZaUu46Z/GrQUEABRks724CpiPBP81UUmwBIQS29seoWyx3zVcghm0IzvDYah310V2AmjDOfeDE8jf9rBw24n04jlD3LAi/jxWxDxodnJxzIU4kf0uLeDMvf5t/+luccNiIkbz867jYf72cWaKLsYdk1K1BGvvJF1Ht3UJ89asKrPXBQDFFDlN5gWuUgUoMTBSZSoQlWFuSa2+7fxSmUpZKa9bUzr66jsSQEjigMP2tWbUhBIcIBojMapFhZLkAoUeSx2oguaImcAngRNLwy7fa+Na720iYyO0zZG5PJT+MYRIOw7az6W8RywGZE/I3ta83FOh2Ws2Lg5hKBo8RCRPcsEsZ4rEyEU78U/RUiqVx8OTxcxrB5AKOXYWrwAj/kDVn9mdklhmNqg2B2abJk6BSnjE8FVOeSpOgkpLRgUOQCbsOzUJSTCUqEsQwimPnaebJtNzy0hx+38+DSuXsF3kQxWuu79FJ+ZtpEBiUzA0qpUwlw0bVsOFTUswp1fHo/az44eX3pg6eH6xU8l1nhlrDY2EiSljO/+3h3evaNF037D34GPDcdEzLS6/FmZZX2rzmHclaZg+mfXV3xzJH6c9535eFlL89glQenYHvgtALTs07XabS5HhcHQaXXZkk4YggN3pLyMXKtiiaNKP4loFKYlTOVMqbbJNKCx4fTjOV1KZHPOl5sWBJUEkIId9XsIL8TSfK3SDbHHrh7GRo6Meokmzh5eFEsT5p1J0r5vXmqcdeDhR4dcZZVccwvwdBaSQhImGliRkgr1UUMxhnnwffuQU+fHgaYQDY6YxxrWTiU1lMMZVcC5yLArulLPLyFN49HFTyHCV/e0igUqNqo1GRyUvFlZ3eoxS7nGfjdPNR0d1wMb+htk7gE1N2gZYackPtBCcHlcBieWw4vjdTHnA7TRPVL73+AL/zlZszr1OUsAJ7IB/nVmroj2P0R5E8j7mEzFh/DsnmlVIwkPd3imtN+kfTTCUkYcZOmDjHBfPbQ5gIQcT0pTr0OZKvyZhKQgjE115CfOvVma8f+jF2uj4eX5fr67o7RoXGGLhr6Wv27PN43NzDStPBMxdbuPmgVwAORDgG7EoK7s/yVRJCKKZSDbTSlOdsTs+RPBMrf154dxO0tQZC6JT8bejHGIcJKjRO/400VgDBIEZtXFit4TG6g6R1AbS1Dj44RMp3SOj1yQ+Tmd17LgSGfoKGK9Jk/Uw0GywFMibH3J5K+l418kbdRXnWcSJhAs/YOwBPYCKGEJj6vmlxcyJPpcyoWx+v9cEfh7H2NMKvfgbjP/inYLu3kVAHUTxxvlVx6pWCShzxBFOJ8BjnVaOhPTiAqVQif1tuuqCEYKejGmM5ppLgDIxz9MeSqSTCESAEmFktyt8IUaO6j+655u2+gwaR+8ZhQOZBoQGpMGYpIE5qi9KvbI4YD+V6Z9lONv0tTOR5oUbKnNOh95WWalCd1j6TgUrTTCWdE3NqA0lQWCeEEKDsu8FTiU1J3wAgIRE8zgHTgWvJ/Dqc8zhTNpSSvwEogje5yHsqAcozaw5PpVgkIKn8jYNPyt/0z4RDcAYiOGJhFNgsRAFRBhFYargpeNENs8ZsXDZpTQ/LmdjT9TMzyVTSg0Hm9lSKA4SUwDUdVAwXMSWIc+y3NHcuAZVm+X3pKNiRHAPs135zkZCTv4l7dFblUSOVv6nayuNj9AugklRm2FmmSK8AACAASURBVBZFsyblb5N7dWq7svHe1Pvv+LL2HDwClR56PDoD3wWhEXzXMRFG7OFPDTtijNOFcQJtZ2Eqf4uI3OgtrkAl00CT5ORL49lMJREMwHOSBzHcA5wqiO2BVlqo8FEKaIlwBJh22qnQnkoNGiBOOIKIpVN6jKUL6XumTKUcqFTGVEp4guudmxiOI9RItkHwic1VJCFuehb+59v/DkODFDYTnbjpDamvptOtVlZnfu5JQsQhojKmEuOwnvoEAIHk5ssn+ox7gwf4n176pykt9PPfuI2f/+ybh5qOxwmDHzLUKxlTSW8Iw0PkH6nvgGGD92d7KqUdWddMqdMnofkDUv6mpW+ABKwYP9r4ds1EmNTRezRnHDxn90b7V3Al4dGg0r5+1E4gdTzMRPqgCHIF/GmCSvs9uQ50S7yDOBdImIBzAFMJAB7s9AEWFbp8xuqTQDhKpbk6RBJBjLulTCUpf0smXh/O9GErgkoH3x95KeZhhs9Atob3R5EE3WP/QMaN9lN6Yl2ur8tcfu9dkrE/77Azks3Ze4BnLywgSjhubWYFpjYKpQ0JuM38PBbJ86SYSgAK+8FxQoNKpkGK8jc1+Q3ISQLU+d5uy/+6iNJ/09eT93dxccXDBXMfHee8BMiS6EQTrwrXbgZzREuVFszs2p5l90tfqyM4KaikCoiCjFMDoHNOf/uALbvCpirEpthKD4GpFMd5o25VVHoNeH/rf4T7o/8FxGAX7MFlMOpMSQMZkd/PNabXLJNwJHmmkmmB8AStmoOaZ2H/AKaS/py8xMg0KJZbLnbb6tnOeSqBJ+iPJPDWqtmppIw59al75Dig0l933wL5yv+N81tflb87Aajkq/srjJiUsxIKWlua+1kYj+VzZzouDEphWzT7roY9JX/T93ezdrqgEuNa/jYhH+MclMeIYIJRabeQbyps7HRBIRALCpoE0jPyFCKKWamvYEISeFyAGxYclV/4x5wCm32G8lRS8jcA6M/w0Zz2VDJmDibSIFI5U4mBCC1/E1PyN81iEoSl1yUBLZqIK1Cp4RmwTJrmqoM4u8cjXrJWaXA8nsFUmmgwAgfL/A6NyEdACTzTRUUZVI9yioRM/lbCVJoxmRCQwCfbvZWToB4D7NdMJZiIE/YXKn+reRaE4LDZGL3EyV5gu6AsgOeYqHs2EiamgDvtr8i7G1P+jbvjfQA41HP3OCHv70dG3Y9Ape+CiGIO26RwLAqBEySLJ4yhH8vjmCiSKQtS+Vsg5CJvqk6MZVK0NFOJmlNMJc0oogr44Z3MBDfvh0SqLXjwoT9ayiRq6WuJ6QCWmwJAvVEEtvGuHGW9/Hj2gYqp1At7MNRmUwbuvLz5Hfyz1z+NL3Z/G46bFUhkssiOQ3y1VUE/GWPLNgvF/CRFcxANYRADq5UV9fPDZyqF3JgAlaSumTZXQc88ifj6N0/0EVfa19ENe3gwlCj/yE8Qxgzv3p4GC/Ohu0CNHFMpNTA/ZNynTpyN5cfAu1szF/lxjuZ/UgNEQLIEHuyNcG4lA5UqTjby+LDQDInJRMKjuRHnc4NKcoMWtnwGbMtAo2JhR+3bJ5r+lk+IjsmkKjCV/hJZlUII3O1nxfZ+TyZTu91pxpYu9GYzleT13tqWiUXej8BYlLIvNsmq1CbdjXKm0pQZZBzmfNgm15S8+e3Bidj4CMBEeoxcpNekNwrTtVb4/Zk0eA0OPabkb7VgC1wQ3I+b6WsujxYAAGz7Op65IH+vfZUEZ0AcSEmbXQGc6kz5WzZ8oZaCSmJOs+7+KIJBCRYbbgruijiQe01rXb7IcgFC0m7uVlv+1+Rh2tmlqWRvF2f4LizCcYedSfelSXDxOJFnUI38GNzvY/zvf7ZwfrTPR9OQ1ychJi6KcqN4Hfr7RgmfKyHWnWYYD0f+ljCOZ015zKaSxc+aonrcSUP5iBKeGnUTmq25hBBYz/wQqn/nf4X14b+BjYUXEMXFcxMLBSrR6dzKBEcssrVCUBMGGKquicW6c6CnUqyKamuC3b22WEG7o9Z+YqgilgA8QW8kz0Wr5mTsH7s2DQS5tUP3DyEEzj34M/xk5Q2AUHhjyfQ9CgA9KzTrIohZyuQkbn1+UGkknzvbkUWh55jpPUxMa4qppP9Ns4dPi72v8/Ap9oG6lyNhghH1DOXu61ffvgsA6HKVV5zQ/3DemMVUihHDYxwJbLgKVAoP8B097DOAw5lKQogp+duBw1b0OmQpIEEU5W8E2hOJg6NYyJvI5G96X46FWSp/a1bkulBxTRACDJMBiHq/cvmbYirNkL9NNhj19zyJUXdIKVzTQ9WS12ocHA1UIqYzM78T/R0g8tPJ28diKiUZUylM+LHlb36Y4Gf++ddx+dZsVcUotRYxgXAMCo4+c9N9hVgeSBKh4phZ/ZWrMwRPwHs7MM5/CMA0W0kzlaTn7sm8aEUcgG1dR5I8YioBj0ClUwvW2cC9T/8DcL8vx19bRloon5av0mAcF+RLOigLU/lbzAUCYcJgcrFyLANNOganppQMjDoQQuAf/cq38dLbm5L+m0Qwz38YAMDbGbVfDPZAawpUqrRAIVCn6gEPh9kEFBXErcMTMkHpDUMkD96Duf5c5leArLPRiwZYqSzDpGYpqLTj74ESih7fw/3nb+DrTQ8cKBhTAsB+1MM1ldz0TKNQIJZ5KtXtGiqODRFbGMYPV08vkggBN+BYE/I3PX3n6U+At++B7R8snzgo7g8luq9pwDo5ff36wf4iGlQqMJWU+eFhRrW66KNnnpA+RDNotLrz77kZW+skEri9XoAo5ji/koGXFffooJJOficpzzZNwIRMTMSctPLUFNXNjm2x4WJ7yNX7nsBT6URMpdORv13ev4L//Tu/iNv9uwhjlnZDy0Gl8lHKOppVG1XXxN6eBEpJbnIKVaDS9FCBHfnvs5hKE912kYSgiqk0WVTk74njMJUOk7/l/a56o2gCwC9/fm9tDrC2WEnve7TvYQ9NbPfle3EhcL1rIjBqYFs3UK/YOL9SxdW7CmTWSa1aq2l9ebb8LdKgUiUD3OYElXrDCI2qjUrOA01LZzWoRAgB7Ep6vrc7YxiUgCZBJn+rLgLEgOjvQuzcBAC8M2iCHCLlO0rkr8cwiJHc/JZk0mxdS3+vE+GaIZ/Dbe8prJDugZPx8mveXJOx1L1aYCqdQP5mh/tYphIcMVKmUvnAi3lHlwPKqFszleg0I4A4Vbif+M+wuf6j6et1RKr4d+n09zMIQ8yzwpTBhAWGimthseEebNQ9Y605s+Bhr6eZSlTei9QAWILuQBZlzZqTMlKJ15gClSRTaTboLIRA9J3fw9Odr+FV9gys538U1nALBOJYvoCTkWcqiVgOMiBefW6jbt+X589x5Trr2Wa2lpUA8uEEU+m0PJXYDPmbvodDYSGmduF3nAu8fVWuux2ui+3TkcBFMZ/yRwWAkCRwmUACCs+RsudgzsJa5wCOSVMQsNQ0Wa0HBVDJNtLpcVORMpWcws+AApU0U4lwcDIpf5P/xkmSW+smJhEro+6mqncoIai6FgIxxKIrmyiT8jfpRanlb8V1zE9zwel1ybGOz1QaBzEu32pnnkpWBRUlVRzlzaX1/msdj6nElJ+SsfaM/D4loBLvbmHwr//+tCVFzlMpjjngqMmbR5S/9UYResMIr1yZrUoYBjEMSuBYBrgC3gfCTc8jsVyYPJSgkrqGeSN23tsBBIP11A8AThXsQRFU2h3vpeDhSZv/4Su/i/Hn/zeIJH4EKuERqHRqIcIR4r374Lu3ECkEP50UcEqb6NCPUfOKk40Ei0EFy6a/xRyBsGHkmEpNOkZiNUCqCxCjLvyQ4e7OEDc3+uDKT4muPA7i1tNx3UII8MFemrzrIqNOlKmqGj2dD1JpwmYyURvvb0EMdmGc+0DxSxgaVBqiZTfQsOulnkqdoItldxEfin4aCyMXf7hSx79da0DExQTgZX8j/f+uYxdMd4dTTKUB6lYVjmVAxA5GyUMGleIQPi8z6pb3i/nEiwChSG7Mz1a6rxhKHQ0qqeTvjet7M31BAKCvukCNSt6oWy32hzCVoJIuY+USAEDM8FXKG3VrNt1JgI2tffm560sZUyUdeXwE+YBOvic9lWzE6Am90c7LVBogERRGjkWz1HSx14+lZOAknkp5IOmYoJIf5UGlvzxG5Z2BBHnu9O9jv5cdcymoNGOKpQ5CCM6t1NBpq8I91+UjlivHzLeLwCzvS1CJlBl1mzOYSlr+Fk3K39TPR5C3HEf+pgvJmidHO7N2BiqJ/jQ4IoTArc0+LinpGwDw/bvomKvY7cpjbPcCxInAuPk42PZ1AMCzFxZw40EfCeMpYJPKyeorpZ8FFJlKNGUqzS9/a1bliHI/BZXkWk0XzqavI7aXFnVb7TGWW9KLIfXqoxSkvgze3wHbuYGR0cSVPYBUl+R7noCplC+Gx0GC5M7rAACRky/oRLgi5H2805D72SyzeKAI7JaxmnvDEJ//xu2Z0mBR5ql0AqbSylhOzKOrT8HgM5hKD8lTydSeSsZ08aZDP/dR7tzEqgh16PR+YYAhyjGVGDFgEoaKa2Kx4RzJqLuMqcS0BE83vQwTgjN0U6aSnT4TRqWOMGaF8zYpf0t4gnf23ksZWPHlLyJ6/fO47n4Ef2L8NdCliyAsxAIdPjRPJT3IgLh1OX58jsETgS/vbcdToJJjpM8sMe0pQF7v6c2qU/j5LzuSGfI3zf6IhIkESj6kfvfe3Q7CsbxmHa4nEp6OWfcsplJEGBwu711XgREBm++5zA/3qXkWCMqZSulzYhSZSmE04z7V65ACvsUUqKSNugU4it/R0PI38FT+ZtrFsfOJApGb1WwdqbgGIoyx4sm1f4qpxBNAcICQ2fK3MqaSfXxPpS+//gA/91tv4M6DbSSUwLOrqNoSABzlfIDSPHCmp1JU+syyvduAYaY5dxlTife3AZaA9zaL/5DK3wxwIaSvmGEdaagAkOVn792ZrX4Y+bG8nwhJ2ZxD7ma1se3C5JGSv+k6IzcVPM0FzsFcfw7JRmbWzQXHrr+HszXpG3kSs27BEiTXvwkIBoP5U/vA92I8OgOnFLQpfXd4b1tqn81M1nRaoNJgHKeorw69aAXCBGMCMePwuQWqOhu2ApUiuw5aXYAYd1KAoT+KIIZy4aDVRdDF82Dt+3ivfQ1/dOMLECxKZQa0IrsDNcwGlahbh6V8i+i2TLonQSXdfe0mIzSdBpp2vRSJ7gRdLLgtRL6NH95u4ZP7Q1yuubjLskKMcYZvJXt4NuCoWVX0LGtq+ptjGelC0o+GqNt1CSolNnz2sEGlAJEw4TrZxmVbRpo8U68B48KHEd/45lzJX8xi7IxlQdhVFFs/jOE5JvrjGDc3ZheAOpGoV4tG3YCU0B34vaIxQCgMJWOc5auUGpI6Ro6pNH/ynJch6Mjkb4fLB2aZM9qI0WUKDJqzS8n9AYbCKUjrllTXnNjuiSj1+e7VQdNBysIP2amA3xtDCTQ+GG5gLwcq7ZSASulEppKEWse5lSp6HcUSmBjHayyenx4q0N8BLLcgyU2DTht1izgEbBcwnRJPJcXMqy8fLn9TxaFjG/BDBj7uYfR7/xDhG9MT3XT3f22pgoQJJPv3M9lxCeOmMwjRG0W4pEy6RTCEGLURVNdTsE5LxowzT0EM98HHXTx7sYUwZrizNUgBmxSkqa+AD/dK15+MqVQFLE96qB2DqSSSCMFXPwM+6qA3ktOzKo6Z+nzx7qb0f2mspn9DbC/dw7bbY1xoGQBEQS6g2VVs+wbC5mPwwwT7PgFxaieaAFdgmQ36YBtX5XHmgLSBSoQ9BSr1Gk9hzC0kJRNrdOQLlCiRZrT+l/5Farz6xo09/Luvvo/7OzPuLe2plJe/ESplWnMwldaCW+iiDmPpIqgGlXjRuDgbxX0CT6WEwyTyffPs5MnQz31+OmWo5G82KWEqgSHmNANrhAGLMFQcE0sNF+MwKVzLfJR5KgHA6mIFNJXqqWNNmUohCCAnpeo8ylNTuPJm3U61UKi9uXsZv/zWZ3C1I70kk7tvgi6cx5ftv4aKa6XS3bNG94SeSgpUiqT8jVie9LQUYq4mSaiYSm4KKplZc8KwplgSQcRgUJIynU9t+tsM+VvGVDKRpPI3+btvvL2Fhi3/bmSodfW0mEpJuadSQBhsRhAzDldNcw7nBHtTppJlgFKCqmeVeirFbBp8PYipdKCnkkgAQWGbVMnfJgYL5ZhKWupr2U46ERUAeiMlO/aydaRS5RCE40xlWR3zxFqlh/a4dUCwAqtzVi6of3dcYHSnI/eDN67fV+9RQ1WxykY5RpBWVpRPf1N5bTJ9PfjuLdCliykYVcZUSk3JJ+7fTP4mn88oVhK4IzKVdH622w2w1yvPY0d+kipANJtzINx0LSCWCwsKVEpllzmmkpr8RlvrMM49DzHYSy0MemEfMU/wZPNx+Xfx/KBScveNlKFlMv8RUwmPQKVTC+LWQZwKeG9bjuS1Mi+j05K/Df0oRX3TUAVRIGzEjCNSTCWqNNi2ZaBFx4jMumQq+X30B3IR6o+ilKlEqgugi+fBOw/w5/dewr+/9xW80nAzTyXFVKoKmbSIcATiTjCVvCZIOAAlBF7nhpTMtc4WXgPTBgfQT3w0HclUKpO/tRWoNPJjNI0YP9qPsB7GeMW6lVKB3957FwMk+P4AWHCaU/K3kR+niQ+Qyd8kU8mGz4+XTLy7fxWfufzrM30yRBJJUClHsZVMpWxjtp76BMSoA7Z59VifDQCbo21wVQx2c0yljz2zDIMSvH5tdte+rzbpeo7ppiU1R/FUInYFpLEMEDpzApwfJnBsAwalcB8CsKGTjDy76njyN62jnzC2F3HqpzBvl5L5fQy5WwAQl5ouooSDm+70mPpjhL6HOTGOLX/zwwStUzBQ3VAMuvvDTewrOcrqYmUGU2l6zPdknF+upsB4Xv4GSAkc720VEi3e3wVtnJEylomQviA5Pb/g0gDcdEAsZ5oNphJBWl85MlNpueGCBQP4X/hZ8L074EqqVfbatcUKCAREdwPG+nOA5ZaCSrc25bqomUpsX3qBiNYFdAch4oRhU4FK9dVz8t+GbTxzQbKMrt7rZlI+RxtfrwAsKWcgBTn5GyEgleaxmEq8fR/xla8gef8VyVSq2XAdI5O/dTZAGmcyfyAosCv2wYXATsfHuYa6J/KgUmMFfP8exKgDa/1pAMDd7QFIY+WhMZXsnXelLwghhe+su+c2GwGGDdOt4GayiuQgplLufeOEQwzbSG68nI5O1ve/BgQnI2UqmUVWMgwD4phMJcESrEV3cZteBLFcUFWIsTxTiUUA1J52EqZSzOEY6n2OwFTKr08hl+uohRJQSTAkgqYSnVgYsJCgquRvANAelB+3Httu0AlQacGDob+zkucQaipPJTkl1TRoCuq7FXk/FibAOTVptK+uyb4vc6k3dt8BoNakhbPwIwbPMUEX5DO6bnaP1BSZFRqcDmMm9wfFVAIw1wS4IJDf0VD+OJ6dAcEw7SlAPohk4+Jh+CaeJBLOQQhA6cSar5lKMBFDyUbjEH6Y4NVrO/jwBQUQmnJdnVcCf9IIIz7FVOKCIyICFiOIEw5Hg0plptRH+YyYwTRoeo7qFQuDURlTSbHpzUmm0ozBRKw4/W3SqBugsC0DRomnUgoqgaWAyvJiA1fvdvFgT+5B7aHOV7Pz41Tk71YUqBRNyt/U2qWHBuX39YOMuufxVNrrBVioO+BQ64PpoeLKzx3nbTUiHzDMQoNAB7GK0sz0ewgOtncHxvKlTF5Y5qmk/aMmWfFqjU8W9kCqXWnWPeH/xjibOVktzyC9cqe8qTQKYtRULq7XnAHPy9882CJCxTFSdU2eica7myDVRRDLhXFWEg80W2lbNc41qHSSgUrx1a+n/2+yoHRS5PdaPAKVTikIIbAW1sH7mqmUk7+dGqgUp5IlHXpBCYUFxrhkKomMsWMaBA3qwzckqAQA4440wJUTiDqAKiDo4nkgCbE5kCjy55fr2FGdFA0qVcRImnsHwylWAPGkWWSramBhdAvG2eenijxi2hgbBBwCTaeBujMNKiU8QT8aYNFpYRQkqNEQVn0FP70zwJjG+MLtLwIAvr7xLTSFgee4g5bbQs8kU55KNcXGEUJgEEtQybIoEDsIxfGSiTd238F3tt9IfY2mIgkVqDQpf8sWafPxFwDLlZTMY4aWvq1XV9ENe+BCIAgTLDVcPP/YAl67tgv/i7+E+NpLU387GEcwDZKODAZkh6/imodPf4vGcgogNWUh15stf9NMIr15+ycClSTTLG9Mfyz5m+5OORP0ax6hLzwIkLm7lHzcx0g4KXgGSGABABi1p7y/jhUqWegyd05Q6S9XlhCyCLv+Piih2BhuYbc7gkEJnj7XxG5n+jyk7I+SBE/H2eUqXKIYGzmAIUhC3K9VASFSCjUgjS3L/JQATPuCaCaI5QCWN2P6GwGpLR3ZqHutQfC3gs+Bd7dAKq1S01z92vXFChboEIRFoAvnJBOnRJJ2b2cAAuDCGbnO8r07AABn9XEIyMR2qz2G5xioLkhJgBj30KjaOLtcxZU7nTSRzORvs72IMqaS/DxaaR3LU0l3BNn+XQxGMRpVpyB/Y50HMLRJtwpiVyDCMbqDEFHCsVYnheMFAFI/k8otFp/4ACghuLM9BK0tnQhU8qMkXQ9r+++CeA3Q5UtT8jfToKDREMSrw7ZMXI/XgMEO+HC/9H3z7Mwo4en7aYBCs2e0vHcqdAExWYgY04y7X/ydt/DFb9+Z+R3Z9nVYiHHfeAywHFCRgIIXPJXybEgN1H7h1p/ipY1vzXzfsogTBlsbbZd4KunImErZvqhBpTKmEhUMiTDS8xYLCpPwVP4GYKavUpSwUsnDYsNFunRPyt8GIZpqDRVxCBg2Kq78Oc8wygxw5XVsh/JZeXP3HTCWSE/KxgrGQQLPMaVMrb6MC9bJmEr6/gpjzVRy00J6Hl+lOFDnTg1RyQPBpOSeCyMGx84x92MG7vfBOjPyor+gSJgoyLV0FDyVkDGVXru2iyjm+MA5ubZEtpI/zymBP2lor9Z8jFUz2GQUScJhUAOWAHw+HwgZxQxOjg3VqNgHy99yz4prS/nUlP8akK7H5dPfEhBuwLYoKBFTTCWagkpJui+/+KGzcGwDv/UlKeHeH2hQKVtHDFce9xlvBqikmUpa1p4Da2b5awLzeSrt9wI8fb6J86vy+9/d9OE5dVAhMM5ZdGgmYVmkgNEEG533toA4gLHyeCYvLAH79Vo9CYrq35PHrsJav5WadedzmT+//xL+0Tf/j1Kvrvwk6VkSuKEfZ0wlvw8BgpFwsoaK7cIgAlVbKhcMSiZApY1UBk9b6yBeMzXr3lUm3Zeaj4GAzAS/Dgs+7oHdewvG+rMA5ET0svXiey0enYFTDGtxTcrfEg7LolmH7RQ6M3HC1Uj4CVApZSqZSJhAnDAEsNNuuy1COCSBb9RSCVvUl8lwT421Jl4ThJowFs4hJAT7UQ8/6JyFJQR+9d6fIeYJBAwMuAuPDWXSyxNg0lPJawJC4APeHlw+hjnppwQAho2eGjfccppo2HUM4xGSXAe2G/YhILDgLsjFiwQglRbWA4Fn/Tq+fO/reGv3Mt5rX8OLiQvDdLHgtNClSI3xAGkmpxe+gAVIeIK6XQMlBJQ7YIhLJ0jMCt2JvLw/3aUWgoOweApUkkbd2f1CTAfm49+H+P1Xjj2++f5wA7Zh4+nWE+iEPQQhg4Aszl94ZgU73THiW6+m3iD5kCbv9hTIV6vYR2AqjUE006Epn4my8MMMVHoYEqzBOEKjWrzfjzX9LdXRZ4mJEAKExQiEBW5583sqhUPJVMq9t+6aR7AL9+FxYzSUm2ife+AzGE/3doalHUQ/YlK2gdnnns8hvTwoNkdbEBD44NJziHmMzcEulpouVhc99MfxlATy/o485/mpfpNxbqUGl6j7MgcqffHuV/Dzm19G26SpBE5wrvzfSia/YbowSkEk0wGxpoE7EflSSufWABYd+JyOwwQeTfCp8eewKnbhffK/gbH6VCkYpcGV1cUK1g1ZgBqL5yUjqgTk2WqPsdR008KD7d8FqS5icUUm1bvdAFv7Y6wtVlMPJK4AjBeeXsblW21028rs3Mk8lYAZHk7BSLI2FDNMMpWOASqp7xzv3QUXQnoq2SaCiIGFY4jeFujK48U/sj2IaJyydparSj41wVSSJ8uGs/oY1pcquLc9AKmvQMyQ8h0lglCyXSo2sDi4DvOxvwJabRWYSgNfDscQwQDEa8C2KK4n0uthlq+SX2AqsdTIVBcGhzGVwGLZ3Z5syFAjYwhA+iK9cWMP37pcDvIDALv3NhgotuyLIKa8rjZJip5K+YIlCbE12sYXbn0R39x4Zeb7lkWUcDUdlqTsn7LQkp98s8VXoJIpZoBKoOl5CzmVRt2OgSXNVJoAlTpBF8N4JFnmJaASJQRnmqogTuVvkqnUHUWZ5DoJQSwnY8jmQSXN1FagUieQz1o/GuDW9juAYCD1lcK+SBfOYf0E8rc4yQDBICp6KgGYawJcFCpGqPK7zE9/KzPqDmIG1zZgGhQGJQhjhujV34f/xz8/13eaN5KEwygDlXKeSloCJJIQ33hnCystF6s1+VwxZfiMh8xU6peANmURTgA+ADBWebvBsmakI4BwDi+19DNy+Wi9MkP+VuKpZB/URJ8w6p70VIIgsEzNVJqUv8mfOVi6L3vVCn7qhx7HO++38dbNPewP5Tms2NnfGra8riup/G3ie0wwlfJguR9JxlaZ/Om4nkqcC+z3Ayw3PTRUE+Srr+2iHxnwmMCI5QatRD4wId9PQzEDJwEjvnsbAEBXLmWgXVkOouVvk/dvEiEiJogVg9g+4phJqXgu190YbiFgAa60r0+9rV5n15cquHK3U5pnjoIktc8Qfh/CrkKApjknyOaMwgAAIABJREFUN+S6XLMYCCGoeZkRuxAcvLtZGNhhnHse7IH0o9sZ78GiJhbcFmp2dW6j7uTGNwDBYX34rwOQU2XL1ovvtXh0Bk4xrMV1iOEekjhGp/YmfvPurwJ4uKDSV9/cwD/77TcPHT2cmk5XJijxsfZUspEo+ZssapWXhioyxrSWMpWSgQRHwpghGezLCTuQCc+O2oCeSQz8p+0I90db+IObX0CccPS4B5eN0o70lFG3Wsw/Ykhj0CmTbsjOxkAleU1beioBKKDROjlbdFsYBTFc4YO4dYSw8AP9KjzTxb9659dAQPBiZIBYDhbcJgIi4OcYIkM/SZld2uytoT7PFJ763KMvWPuBPG/v7JUUE2rRD2EW2CuWaSCeGJ9sPf0JIPaR3HvryJ8NSL+ac9V1LLgt+ImPzlh+p4pj4q88tQyPxCCCl7Ie+uOodHJgo2IdahoqonHGdGiugfe3Swu5cZik7JOH46kUpQCJDsukMA0y//Q3FoFAIBQmmOHNT30PhhgKt/DeS025kfrCOhFT6cGG7NRIUGn6fTb3R/iHv/JtvP3+9MhXP0xQcU3YFi1NBl/beQv/w9f+SaGbdtJ4oBh0L659DACwE+5guelipSWfMW0qrePezgCtml2YRDgZNc9Cy1GeJzmA4WrnBgQE3mxUwDSoNO4APDmQqQTOILi6Z3NMJel/NQ0qEdtLGTsHAY9+yPDTtdewHD3AbwQ/AvOxF0C8Rmlxl5e/aVCJLpwFaZwBH+xCCIE3dy8jUvT1rfYYazmT+nbnLnaX1rDSkvfZbteXr1msgFRUIq0AkU9+/AJsy8B716UH3Vv9O+gEXZDabINrEY1BnGoKZpBKq+AvdFikQFp3AxQ8NeoGgGDrNgDAWH6s8DfErkBEPrYVo20xvebZ99agknHmEgg1cXG1hrs7Q8m6miXlO0IESpb0IW8HlohgPvYxyTIbF5lKNc+C8AcgrvTj22QL4Ha1YC5afN+iUXcqSdJeF6rJsHmQ/M0oeTYMCyLXne8oyddMbyYAyf23sUnWIEw3LWIcJGB5plKuYBFJhD++/SUICOwFs0dKl0WUcFiUA4ZRKkPVoSexhblmS5DI15tiuuAlmqmk1rOISwZExSFo1mwQAuznzLqFEPiF1z+NX3vvszMnbAHAckOeY0LkvxPlqdQbhulkMxGHgOWUNjMyppI8/+2gi6dbT8AkBl7ffhOAnEaZB5WMxQtYIr1UcnbcKA5ikNPfYHsg3vygEovUsShmnJa/cSGUUXexoA0jlu57jiULcjHqzP0czhsJF+VyFrWeh8JEqFgx4+EIV+508IkPrmVNBK8FLuZnK5fFdmeMn/nFr+PG/cPPRRTzqamEfqJBJSP1OXJAEZaArUeJcOIz6tUZTKUSTyWdx5blcCmINIOpJLgBkxIYJUwloq4JE0kKKhHDxo9933msLlbwm392AztdBRDl8kxh+RACaFmygRJNeCrp6zpL/lbGUgJkfhjFM2R+JdEdhmBcYLnpIlQG6iym+N1v3EeFc4xzpuoi9mWOURKZtK24FrDdW4BpS9BFM5Um/aOQA81KPJW6tnyWiRMgSjiIWxwq0FY11tv7xalrQLY/ffiJJXQGYeoflY+8akb4Awgl/Qtiea9ohmDNkO9Vq1hpDSuGbSCJCtYoxtnnIfweeHcDu/4eVrxlUEJn2qMcFkIIxFdfAj3zJIwzTwIAbB48YirhEah0qmEtrgNCoJp0EZh72BhvABAPzVPptWu7+NU/uoK3bu4fSr/UD+Skp5L2bgmEhUTJ3yLipLI4MZaLxzah2IJ6qEcZpZEN26AKbCK2h+2G/P/V8RgfshbxI+d/EF++93W8vPUqetyFw4aZpGIGqHQpvo590QBVBUwhTBt9tXG1lKcSUNTNtgNZcDWshvRp4D6IW0MIG9Ukxk89+SkwwfCh5efRjGLAdLDgyI2my7MFepRb+DRoVbdloWgpUOmokwW44GgHXVjUxO3+XQwnvHjy3bG8bts2KQSKI5z1mFDenZjacEAIIfBguIlz9XW0HEnv3R3J8+Q5JhbqDp5blZ/L+ztTG+RgHBe8iXQchamEAlNpVU6sGE0zGMYK0AAydtBJTDz742jqmAkhUlJzhE5vEErZar47lb9OMXXnSigFS0ATH0PuFrqAVdfE+ZUaNnr8RJ5KWztdcEEw5E6pUXc6+atE8hGECTxbAptRyZpypX0do2SMK8pM9mHExnALtmHjQ0vPgxKKPt+bAJWKScm9nREunKkf+r4rFUg/BlVghyzCnb6c+vZGs5p6DOnJbymjZTK0jEgV5Ok5NR3AKvG/Srv/xaKxLPi4h48Z17G58AJe8S8iYVz5FwwzEEuFBpWWmi7Omj34ZgPErkhwJIlwb+86/uXbv4qXN1+FEALbbR9ri2pKIYvxG+4Y/6e9h1+59hnYyzu4v9tHZxBibakipaluPWUWNSo2fuxj57C708aYUvw/V34Tf3r3z0FMW4JFZfK3YJh6LwESVELsH3nMfNps4AlWjR6aNTtdD+IdOSKZKrP/9DNsD4h87Hd9af5rKllFHlSqrwCEwFiVfkoXV+voDEIEqrg4jgQufv8V+F/6FxCJ9FhxbQMfNO8hhgnj3AdAvKa8dsrkVSfPwu8r+ZsBAYJ48SmwjSulhUjqR4NZ8reMqVRayCRR1qHOBzULTCUNKm3ujaamuQEAH3fB9+/hJi7CNKiUe6KEqZRbY3aTMb6z/QY808MgGiIsKWZmRRwzWFQcKH0DMhZrwag7ASJhwCjxVKIiQYJMouIz7b/EYVCKhbqDTm4t3A/a2PX38d7+NQTJ7Ik/y3W5LnANgBkGBJOeSilTKQ5AzDxTKdsrJ0HnTtjF2doanlt8Gm/134cAwKtLiBIOT/09XTwPAxy2v3PgOZoV+cmCURjLe8XyJKsSc8rflDk7UfI3zzEhoJqnZUylKEmvoWMr351oLFmdcxjJzxsJ46XMk5QRKEyEXJ73B5ttCAAfe2ZFNWIJHK8CH/ZDBZX2ewEEJLh0WEQTLCIgYyqRxMiYSqAIxHx5VDQxYa5RsTEKkqn1IilhKmUTfEuYoEzL30o8lQQDhGSxGeBgJaASEQIsJ3+DIT3M/u6PPYWt9hhv6oZZDlRihg/EDoKQw6LmlPxtiqk0IX+bBSo5lgHGZ8j8SkIPIlluufAVgPTMuRW8vzWGx0UBVJK5xAymkpmT2OaC796GsfQYCDUOZCqJA5hKXZUzESvCOAwkUynI2O0aVLq8d2WKua73p48+Keu39+4WJXBRzBAnPPWr1XsjkBEuIgUqVQ15n9Q9KwUzy6bAmspXiT14Dzvj/ZSNVrdq6EdD8GCA8ef+l5mS88nge3fAO/dhPfPD6fm3RQjTfOSp9AhUOsWwFuVN3+AdxHQIJhhghcdmKn176zXc6N4q/O7mgx4+/bnLqTHeYXTooXogpzyV0q6MJeVvMUdMHYDFECxJAaTX7Wv4xXf/P8SmCRrmuijjDkhtMf1xu1aDJYCFQQe0voyffvIncalxEZ+98Tv4o4tAB4MMVHInPZXkYm6LEFejtfKRyYaFvkHldBW7joYzDSp1lDeByaug4DBZoJhKNkwe4hPrH8dPXPok/vYTfxMiCRRTSYFKQi1cQmCUk7/p969b8pgdcjymUi/sgwmGv7r6AgQE3mtfK74gl8hMyt+Aok6ZmLYcO38M6VU76MJPApyvrWNBgUp76trqhPWjFxz8/koN79gcmHjvwQymUr1SHOVaFiIcIRA29no+aFNKP8p8lfycp5Jjn1wqOihhKgGSmXVUptJUIpGaeFoIcLxroEMXzyPhFORvhBD81A9fQjekiP35EtV2P8B4OERCLYTCBinxVNIG5pMdx4RxWcA4BuwZPgH3lV/au/vHN4qfFQ+GmzhXXYNtWDjjrSC2ulhqlINKCePY3B+lPkEHxYLL4XMbehl5v3cbTDB8dPmD2DYEHqjvoqVcs5hKulhKp6zo5NNS8rcJX4G0+6+LxgN8lS71X4NFGHbXfxiABFHl9BkxZQI/DhMYlMA2Kc5aPXSNJXXcEgx7XzEgN0db6AxChDHDugKVWGcDG7aB83YL7aAD44nX8Ar5LdjPfhtv8j/EL7z+L/FvV6qI/Azs/RvffxFVI8ZdR16H2wqQm5Tb/dHLd/Bzv/l6ylTSQZWP3lEZCPnzdNbooFm10+eP7d2WgxuUTE+HBKsF+r0+FupOJhvNsdOIU4X3qf8O9kc/Jc+5Mi6/M1JJ+TEmwCW3X0Ny42X4f/pLCMMInm3gKdzGXeOiAtzUd1ZA0MCPUfdMKX9zG2mB5i/IaXtlnz1l1D3WTCUtf1NGyxFDd1hWLETTfkqANDjPFfjtgbxvGRelhvjsvjSMviHOwzJpKn9zSFwoKvPF15dIFyY18BOP/ziATPJ9lIgSDptwaXh9QGj5W8FTKWaIhQFj0idFcBDBwUQmB9KsJl2QLtbddDgAAFzrSJP8RDB06f0pNoiOpbrcW/q+ul7URBhGEAJYauSkKXn5WylTaQQ/8eEnARacFj668mG0mY8Nx0KgzKBT+ZuaAFcP55ta6OcASxboyY6ePOd2JZ3ENCu+c2UH336vKF/nUdHDS/uM+WEi185SplLGSA5ilu6j8zB/x0E8l/8fY3wGUynzVNJTBbd3u1hsOLhwpiZzZstFtWLD5xb4Q/RU0o2Dw9jfCeNgXExJM8eJuqbMzEAlYiDEfBLfSU8lnQNONhIzplLOGPsgC4MZTCXGGbjgEJzAMCgMwsEmjLoFDJgC4CJJ92S9R3/0ySV88PEFMKGOOdeYicgYInIw9GPY1EY85akk71OaMpVyoFLIZno4HtcrV09EW256CJSB+mqjjt1ugAonGOeOS3uelYUG+fNMJcEZ2P6dVCb+jZ038fsrtXIJ/ixPJRahl7uO7bALODVpWZJE4IKjE/aw6C5gEA9xd1CcpBurdfnCah2tmo0rE75Kul7QtRX3+zCUj5W+VwIoKS2Vz0HNy5hKvCOb6TTnr0gbKyD1ZcQb72Lf3099s+p2HYNoCN5+ALZ1LZ2geljEV78GGCasJ1+U9RY1YSN8NP0Nj0ClUw1rQd70DdFBBLnxUMc/1gYohMBvXv09fObyr6d0ze3OGL/wO29hoebg7/247L7O2oR2xnvSqT+Vv00km5GWv2VG3QlVCVE0Bh91IAD0DOkx8PbCAqyoj6prwkEEmoQpUwkAtm0DZ8IYGOyB1JdhGRZ+5mP/Ff7m+U+h63L88rqD33nwNcQEU0bd6WIO4Gq0VsqAIYSgb1mowYRBjYypFBaZSnWrhigCPCLlSsStIyIOTB6CEoqfvPRJnK2tAXEIYjop0NJVnc5xkECIDIQbpkwl+XkulcXaUU3g9lRy/cKZj6BmVad8lUSayExPfwOKExUAVUwdI5nR5uDnamfRUqysdiALH52wPrlC8K2Gh1cabsre0CHlb9MATf2I8rc37vn4f//DVclUQjmolJe/GVR6kM3LVOJcYOCXs6u8I4JKfsSmpn1oAMGwXYyFfaRrEN/8VgF80t1g6alULFg+9swynEpVyhtL2AOHxStXdmAjhmF7CGGC8mhKaqg9Gwb+ZAc5m3BS5hPAOMPGSG7o77WvlbIkkvvvHAtoE0JgY7iFszW5Vi7ZZ0C8AZabHmqehYpjYidX8G7sjcC4OBKo1LA5AmFhVyVx1zvvgxKK/+Tpvw0KgtetGDwYyHud0FTaNRWqyNVF6KSnEqJZ8resaCz97kmE58M3cNu4BNKU338cxDP9TXyd2AqBFdLFjpBgvvaCut2Xhsubo+3Ub0czldq71xEaFJ848wL+8Sf+e5wd/AiSYQ2gAoYpMIpHeMvhuBVmIECjYuPSkoFbllwDHww2pIlqfbnA7nl/o49373TAgyFip4Kfe/WX8Of3X5JMJeDIEjgRDEHqK+DExDmjg0bVTtcm0rkHOiF9A5D6TYz6fSw13JRhOzmC2Tz/wfR6XFpvwDYpLu/KYuUgptI4HuN3r38+lZWIYACYDti9t/DJ+Is4R3dREyO8x+SxUa8IpA3HEVquAFgM6tVTQGTYeBwAwLanGX9+lKRlVJxnKqniIe8ltLVfcm+xOANC80HNwvS3Tm7iWZnpN9u7A5gONtiCTKa1/I0kxa68Oq62W8GrRogfPPv9uKQm7+wfQwIXJQwmFQdOfgNye2Iuj4pihggmyCQzSjEipKeSKlgUqKQBtsWGU5j+drVzA3W7hrpdQ9+6KwdzlMRSTZ7jzlCxLqiJwVDeJx9+Qq0lKr9wLAOUkBlG3SN01F686LbwkeUPgArg8kILfiTPswZqaHMNHBQW2cK/eOvfoBcej1mUlyLxiWeFePVDmUp/+M3b+O0vZ/csFwJcy4HNzFMJUN5gMzyVnJz8LYxYxvaZw0vw//rsm/jsl47PnI2ZOJipBCM1gO90+vjok8sghEBEAYjtoeqa8IUNFjw8UEnfH4exv/W9PDn9TRt1k8RM8wf3BKBSOCH/1PnUpK9SmVH3QWCLmDDq1nK4RDOqOIVhEFAIcFG8RhwElhBgoshUAmR98Pd+/GkQ7cmWY2gFfAQRuxj6MSzDmvZDVdf9N16SoOmRmUr2AeBZSewppvhSw0GgzsP6QguMC3ggGOekiiIaz/ZUKmEq8e4mkEQwVi4BAC63r+KVhoekpLmYMpUmmXZJEVTqhr0C67ofDcAEww+dfREEBO/sFSVwWv5mmRTPP7YgB37kckVdL9RynkpGVcvfFJtUMQRdqhQ2FTv1VOLdDRC3XqgXAcBYfRr77VtIBMNKRa6/DbuGQTTIruURFACCxYhvvgzz8e/LmmR2BR7iR/I3PAKVTjWMSh1wqnCtDnSWaHnHYyq1gy5CFqEb9vCle19DGDH8/Gel3v5n/u5HsbYgE4KyTeh2/y7+ycs/i3/+5r/G/kiBIhNFtvZuiWAiZgJRzFJQCZEPMe5iy3TBiHwov1kz4SYDXDhTQ4uqrkg1YyptIcJqlAAsAa1JtNigBl5Y+Dg+eOU8Xuz7+NrgBv5ksTYlf4NTAZQ/wfVkDb2S0aUA0LdMNIhcdOol8rdO0MWC25LyNaJ00m4NMZFMpcL3V53EltMEAdAz5Ianz2dNUTT70RAEBDVLLvAuraa/P0ro5HrFW8QHlp7Fu+2rRdpomshMTn+T/x9PgUq1Y9GuHww3QEBwtrqGliMX465idOnCLaZdCEJw37HAcqBSGDFEMZ/JVBoFcTmrDKprzmIMYhObeyPpy2XYU2bdQojUz0eHo7qY88TAjyEEyplK7tHkb76SghVCbeCW62HE7EM7q3zUQfBnv4zorT9Of6fBgqFwphIVQgieenwVJuF46c17hx7jZHz7vR0segSm6yIQmmFTfI56it0wnEgMdZe04phwSuRvO/4eYp7gqdYldMMeNkcTHWu/D/8LP4f46lePfLy9qI9RMsY5BSrVyRKoE6Bak/fTSssrsCjuKf+Xo4BKVSNBICxs7Mqk/1rnJh6rX8CSt4APVM/hjbqLZP8ueH8HpLYkPVFKIi3QVYGajh62XCl/K/NUyktKZjCV4msvwUOAK7UX0/veD9lMKUqgvFVEfwcmGDYSCWDoiWy3fcleKIBKS3Kd2mhLn7pzy0+DEopL1acRXf8+xO99P/7b7/uv8Q9e+C8BAHd5sUBarxNsqGNLBMPGcAu0sQIxaqeFgX7WmD/EHzoB3u/dwbe3XstYO0c06xbhEKTSRN9axgWrA9c24TkmbMQwh9swJqRvQFYQ+8OB9CSLxgA1y+VfKiyT4slzTbx3fyT9qw4AlV7beQtfuvc1fOW+nLYpggGM9Wdhv/h38EHcwI/0/gACBO+Ectx7nqnEOMc4SNCyVDfdy5hKI1M2YsoArSBiaRc3ilnmqaRZkjFPmx1lZt2zPZXM9B4GgE4/67xulIFTSQhie4gTAcskM+VvusP/1cUaCIBPXvwRLHsyJ9g7BlMpjjkswjPj6xmRTn/L7YlBxKQPx2RHXt2jiTAQqtePp0AlF+1+KKfSCoHrnZt4ilTxIWcVvr0J0yzf2xaU/E2bAsMwMRzJqU566IJkQrsghKDiTjQz7ApATfDhfionWXAXULOreIIZeKeSvb7iqKLZMDGwl/Du+h7e3nsX39r6zoHnajLyTCWuffsUE4K65V5uOoSQjLb9fpiyLfwwgQn1nqqw100xP0zkfZgU95m8p5JrGwijJGXvzsNU2usF6Sj54wRjUv44GSIOAMMGpQZiJsCpBZPH+OhTcp2F8rmpuhbGDxlUyphKB4NKWlI2Nf1NXVPBrBxTyURIDpZmJffeRvz+tLH+pPxN54CTLGf9WaZZIn87iKlkFeVveuCO4FR6KpXI35igMIVAwuOcp1KWm55bqeEf//0fUO+TrRFjNoCIXIyCBDa1Znoq3dgXhZ8B1WCczAVVpP6fR2YqBWjWbFimgVAkoADOLsg93+W0CCrFwWxPpRKjbq4k/XRJNjlG8QiMEGzGJc91XC5/E0mEXg486YbdAutar1Xna2fxRPPxKVApDzA+d3EB/XGMjdzzOcoxlQSLgdgH9Rqwck1kn2lQKWMqjYIYnIuCSXfhfDhV7CpSQMZUqiHmCQLdFDqCVynvbgLhCObjH8t+aXvwSFS4v79X49EZOOUgjTMwnayoML3gWIXy5kgyOpbdRfzJnS/jrbsPsNPx8Z9/6jmsLlTS5LOMLfInd/4clmHhRvd9fHnwWRDbR9WdYF5EksorQFKmElPO+yLyIUYdvK9Q6hfXPoZ7BsPAHuHcch5UkgnyMB6hzwKsqW6YLnYAudCM4zr+490hPiHq+HrLw62wqG8lhIJ4dcT1cxgJN5XpTEbfpGgI5YtATVTNStFTKexi0W1Jo22qCkC3jpg4sHjOVFSItJNoUAN1aqNnUiAKMmPz1FNpgKpVgaESXs+yQbiFQXxEUMlvg4BgwV3Ah5aewygep3ISoChDzG/iKdW/hKl0kFfLZDwYbmLFW4JrOrAMCzWrir7aaLT8bWssi9KRSbHfzY5NJxBlrJ96VcqL/BnMH71hDRIL7X6IhAnQ5uoUUymKJZ07TzF2bWNuo+6BundOJn+bNmfUXSHbq6CfWBDhDF8T/Xql4U42so1XJ+4jMc1UAoC1NVmQ/dnL16fAxINit+vj1mYfKzUiAY+0k1UEPWYxlfQ1dG1TjcktfraWvn3y4o8CwJSEUwKF4ljmzNqkW4NKVqxMNE2ZuKy0XOx2iqCSZVKsLpaP2c2HSyL4wsL9vRGCJMSdwT08vfAEAODjZ/8q+qaB61tvgw92Z5t0A2mxlHZF9ehhzVRKwiIb7AhG3UJwRG//MR7wFQyqj2VGvgWmUvH51kw+9v+z955Btl3neeaz894n9encN+cL3ItAAEQQIQaQFCmRlDmyYs1ItD322OMZl4P8w5qybJXsMSVrRHksy5JtWbKsUSBtBeYMEAQBEAABIuPi5tg5nBx2XGt+rL33OafDDSpXscrG+gXc7j5nx7W+9X5vqCvz7Mt+OT+OXnGMNeFTdcboRF2ubGzg2AbV1DB4qaPet11ldZ0zaWGWDle0CkxpDlf1eOR5NhKfDc9A9NR3XWlfUx5FUirDTAZ09tO6zzO0KFslrrbm8dNi+KZBJb+D5hTZ0KfYbaj77zomu806GnIHUCmN9+51mEiZSptZStuN2/dXmV/tIItT2/pDZeNcQ4FxT8w/rVJM+200r4xzz4d5LLgLL+lQ9/ax5hsqGTIFlUSvSdePkUDVTJkcbnmQiCQM1Rjo1rd8px/G+bwVJWJr+lucMDvuYVv69mbdO3gqaYaZgyygmEoz4x4TFWdbppKMIzBVgIdlGPl84hARi9GGSNPQed6DB/qo1B2riG3Yt8hUEpiauCFTyTG38VSKEhLN3OLfJbdhKvU2yd8mKy5xImj3IlZ6azTDNoeW57mj3kDqMbG3vX9RwVKfU2upzwliSOKIB24fzCUyCvPrVnDMUaaSrqNP7EFsXMsl+xOpDP+Odp9VPWGhrd7bjKkE8OREibWCpGB6vJgaet/syIy6PcfIQ1qamqAddm7IVOr6cQ5Knbmqjrfbj7C0LOnNzM8TFAiumbbySpJSGTBL5SmaeypZBlEYDaQ4fwF/Ij+Iqbdv3YMwThRYuvUHIZrlYJpKMhlh4RkJJw6oe5PL3zzFVPpv6anUu0n5245MpaiPKSSxsHJJmqtbXM/VTvQa9B/9LcIXPr3lZ0GUjABX5ZyptD2odLNMpXwe0k1AG4C/Oaik5G86gkSO3iOBjiUkiYzUHAVb5L6T1bRhnTKVwiTCF34uf7MMi2hTIl42d7RFCuIMAdTXM+q2ryfz22asN/tMj6XNEBnjYjA7oY7XFga+JklEavx9HU+lgVH34DhVDablkvgMZFyMt77XuSRuG6ZS29AgdJESWnFrhFVZ62dBSOPcNXWCa51F6v5gjQ9j5VWmaxonDqi94emrg5/n8jfXHJij24WctQjQTUElO7UjKRUspFTvh6gvjph0D66HzYaunsPMUylTsrQz0HobxtaW65Kut9qw1N4uKFDpLabSW6DS93yUZ8BWD7Ku6eiuT3ALG+WMDfDX7vhfiETME8vfBAa+EFmHe3NnY7m7witrr/P+fe/i77ztb+CLDu4dz7LU22TuHKmuOiiddhQJEjMDlZT8bd6xQer86NEfxkbnjXGolizmXDUJ6ylTaamjjnU2SmOdN4FKTaG+50M1n7FY8IdnP72Fgmrf/SHiOz4MsDNTydAYG1poys7A4V9KSd2vK6aSH1EcZirpNrYcWl5FrIz8UsS/ahRomgYy6m/R/bbDTm7SDSnYEzs37am04dcZcypYusmJieNoaCMSuAysEIaNrg/OzdrGUwkUKr9TMRN850/pP/bvR/5tvrOUb9wBtfmM1eSZFYErwWDiv9pZyP87Ax/K2wA0O2ns8/NKj7EVGUhgteGnoNJhIpHJAAAgAElEQVQoy6U3xJLJhmOZBGGiJFXX8aXZbjRzIGwru+pm5W/+kBwvP59U/uYUCjRDQz1D1zGjFV21qRKrFwfm97n8zdlitAmgp0VEv9PlW68s3vA4s/HCabX5GXclmuViZB2uzaDSDp5KGajkOUYKKo0+c9c6C5jp8ztXnN3iqyRToDC7V1LKGxqOLqZgx+5i6rWVghfNRDE4psc91ps+va/9BuGb3+Taaoc9U8VtO8ybhxb7CNNlYa3DxeZlhBQcr6okj7t23Y8jJC+0LiBaqzcFKpHL39I5JEt/gxH/BRUD7Cm/CMPc9tmNr7yMbK7wzfAknmvlz1kviK8jf4vxHANRVx4Gl7oFhFBz7bUxVQB939zbAVhoLzM3XshTtJajJmUMSpYqDrOiNpPHARy0x7nmGCOdSz/sUjclSX0WC5crrXm09Fpl73CnF6KZAX8+6bJLL/Cxkz+FRHLBXwXNuCVPJc0tsSQmKGl9RK9BwTHZZ6h3aDv5W1Zwe1rEZMW5fgTz0Lht/zgSaOsV/PY63W3SDDPWyqQ7Tits88Lyy0i/heaWEULyue49nJn7MFf2/CBxIlVKjjdI0cuYgGV9kCo0bDKtlcbz+WF4+GGSB2pE0UD+NsxUsi2DuYnCdZhKO8jfhphKtXbAeNlh70x5Z3DKsIkSgbmJqTSS/hYFvFhxEcB72imApmlMuRNs9LeCZjuNKE4wb8JTKZOjBZvkb7G2DVMpfWdjjNyDKS8r4sxTSZ3XRsvP/ZQOt1ocCQQkJl1ne8Zoliy11laf0+glGAjeftvQXBL5+XUruOYW70tj8gBi4yq1fiNPK5Jhn5MNtTafaZ5O/1bdz/n2It8u9ri77fPIzMNc6yyy2tsKii53V2gGW/2RMqPuasnJpSC/tfgYf/jmnyij/ut4Kg0zRs9eU7VCpx9jkSB0M5ccuZmnUip/A4jiPr/w7V/mq1ceH01/sw20ePDs3SpTKfMBrLfDm07fGv7b7SLCZeSDaWMZOmEs6CU60yU9Z41nTNSia9EXNvw3TELNQLsbyd+yZ9/eJM3sRR08IQilmZtnO7qFr2s7Xp/g2f+iAhW2ufY7eSq1N8vfMk+loevp2tcDlRLQ05RH3SAz1M5AJZHsbNQtpIYlIZYDptKW+S6Tv6XgdyP1gZWhSzf1VNrMVCIKkKhmH4wCEH4YjwC7w8PNQaWb29etN32mxlykSAgAVzcZK9kqFCZJPXLjvprLpABrhyZJJh0clr+1VtFKE3lTIVvXFsR28/uAqTT8bMgkom2AnhSQoUsnHpW/ZUFIE+44d06dAOD1ob1MFInc62uq6jE15vLmkK9StlcteUPztWmlTWT1rHRidU1t1M+z9bBd30AGHfTxrUwlDIt1U8M2bMZstQ5ne7a8+X8z8re07srMwwGk6eLqIdZ2Hmz/g423QKXv8UiKMwR2jIbOntIuNLt3Sz4xS90VKnaZQ2P7efeed3ApeAOn0ss70MW02NhcrHztyjexdIv37P1+bp84xuHeD6Gh8+sv/YfcHwLSidN20VAa8ygRCHOUqbTs6phRhbJd4m3mLK+VHApWlxknLZaL1fRY0264mxrIDnmURLGglSam2c1lfqIpWO2v84VLXx05bvvuH6R0/CFgINMZuZ4ioaNDRQxe7opdzr0F+nGfIAmZcJT8rZgxlbwKse5gMVR8REMyFmDcKtIwdWS0DVMp6uRSO0i7MLF9S55Kk64C3wpWgcNjB3h5+VReqDX9Ol+dKJK4o5OWnXdlNzFWnOKOXi3JyjmSobhqP/ZZ72+wpzRA96vOGH3RGUk3W407VGKBLiRXhjrMGQixnfytlHauOv0dFtSMqZSov12t9dDH5pCttRF/j14OaAwxlRwDr79C/0ufIDz9xPafv8NoXY+pdLPytzDOC+R8pM9MsVSgHqRF5nU6lbKTLqZSkCwrEEb6bSQQGd724EgKVNw25/CFZy5vm8IGSj6V1Abg33feXOXQroqK1TYdjJSxsTkdJLs2mw3W++m85KWeSpuLwYX2EruLsxi6wcmJ45xvXhopzMQmUOmFM2v8499+lo3mzgv5QmeJcadKIS2c2i0dLXZYTOeS6aqHEAnxlZdIFt/k2mpni/RNRsH2aWShj2F7LKx3OddQfkqHqwcBcEybO4XLK0mTKOzunPzGgFq/0d9gpbs6YtSdFXxZASpTkFGzPTRNU2ylbd7T6NWvoJUmeaG3j4JrjkSOD2Rz24FKJqK2gG+PE8hBIsq1gosuJQ/tUqDSur/G3KQCV4TfZkUXzFmD+Wu6qp6xYVDpQGGWtmmMsBQXpY/UwIsnKIhJrrSuDcz2G0sIKen0I9xDr9E3NH6mcifHq4exdJOzjYtohQriVphKbpkrYerFtHEVzzHYZ24QmsWcETs8MlDJ1cLUU6l3U0ylzFdpOSzwR6WIX3vhN7dsutb66zTDNh848Ai7i3M8fvUJZBKjuZWUQalRm/s+xMRBQG0ENcNSc3O/OWhMaGqOf659mT84+wc4J7/NF5r/iV+ohrwebmPUHcQ5gB9HQe4zk3WWw1gxPeYmCtsyjIh3AJU2MZVqbT8FlUosbWxlXMo4ANMmSjvPmUzK2Sx/iwPWLIOKZjIeDOaDSW+c9f7Npe2o80qZSjcAlXRNwzL1ERanHyYkmrXVkDZjKkk99/rIQCU5JH8DqLUCzjYuULVKTEYJRuRjdOZoW/MkYuscLFMWxHpLzQcbnYiChTKMT8c6IZ+RayQiSeVvo3PufDKB9NvUuquMO2Pomo5orzOWCA44E5zqvIgxcwXNjIhEzO+f+hSuZvM/rbU5lqiN04urr458Zjfq8asv/Fs+/ty/4uymlM5sjh8r2mixT83UWQkanGtcQOQJT9uzY7No8Jmql4NKXT/C0hLQB8+bNyR/y6TDZ9bP0AzbfPPa06CJEU8lPfyLg0pZLR0n4oaBIZtHnAhMfXujbs1ysS2di4tN+onJZHHo9yIlaSx6Sv6m34Sk5mZH9nzc6FyyenALUyns4SVSpdNmTCXDIdI1xDYpnPHiaeLzz6QpplvPY7OnUtGz0LSd5W/WDeRvuRF3Eg/ec90YeCoNMZVMTaJpbGEqJehYKfONJFLg1KY6StM0BSzJUVBJT1w6foRtWFvS32QcqsAidJUau8moeyf523VT7jaNRAhqrUBJtSMfX9dwNQtd05gZ99BTMKUX9fJ3Ycf1zLBA00aMukVrJfctlVLSTQHbBbmdp1KIr2nqGg0/G3FAxwBLFpChRydpodkpqBT2qQUNimYB13SYK8ww6U6MSODCOBnxobv9wDhnrtZz1cFIwz73Y3NGas5upCMkmENMJYBgXdW72zGVMC3WLYNpdyJvpuX2KOl1uBn5W9b01d2BZ5OwPDwteoupxFug0vd8JIUpGpZBSSsw5U0irP6Om8TtxlJ3Je/if+jgD6BLE/fA2fylcW1lADnMVKr5dZ5feYnv3/1gjtTG3RITjYfoxz7n6hfz3826LoahkySCMBJIM90oBR1Ev8WGk2D4qqC/2zlCrGssxq8zYfbp4eWbrsXuCp7pMj6+D82rjEyGYZzQSplKiIRjWoF37n6Ib1x9kovNKyPn7DkGlqlvK3/LGEmVoU7pmD1gKmUo+rg7TsePKGegklMk1l105AChzybSFNWv2mWapo4M+kOeSln6W4fKEFPJsQxkaN+Sp1LmMwFw5+QJlv0lfvPzL/DC8kv8yvLjPD5RxJ8apdoPmEqb5W87g0rS7yL7rbzAXkjZIHvLQ0wldwxfdkZAnFXhMxvrjPkGV+WguGtdR/6W/dtOHgAZ4NIX6vdW6n216MlkxMsk9/MZkme6lsHx4DX1Of3rp9JsHjeSv4WxuKERth8mWzyVMoCmUCrTlWmn6DrG1KJbU4u/YRIvqIVX+m0i3cW2t9n4Qc4cfPfJcZqdkLPzWzflUiT4T/wnolOPAbBa73Flpc2DJ2byotf0RgGPbDRzplI0spHsDwF7jqWPFINSSuY7i4ybM/zR185yvHqMWMScG0qlFI0UVEqpxpeXWkgJyzuwlaSIVfJbaS7/t/VmHycZZyE1lp+pepQ1H00Kwm6LTj9i7yZQKXz1y3T//Be3dmLDHlahxPJGj7O1Cxys7MMZ8pq539tDoMPpgpOzb7YdhkXD1PnExU/zGy//Dslmo26GipVwQOeGzPtsdI5INq6SLJ9F3v4DCHQ8xxx4KvmpZMRyt0hRclCpvkBcVtcsu5dXjIS5MGbKruKZLn2tngNGycY1VmyDXcXBdZ4Z99g1WeDkwcGcdKiyD4DLQ+vDgpaybbQpzGCCpe4Koe2CXUA0l9XGcWIBxtf5wY0Oe0pzWIbF4bGDnK1fQCtUb0r+JuNAgXFOifPdcn7cjmWw16jRcubyNW9kpGuMp4UKHLhJ+Vvmq/RyEHO6aLPSX+PaEDsTyNfJ49UjvG/fu1jorXDBs9C9cs4ocB0zNxzNJCt6oYrsNfNuvif7LNsGf3z5K6z115CxzYS2m7Jm8edeONLkgZSplBbRWsYcMex8vfJlh43ii0yNm2w0/a31RLKD/E0feCrFiaDVCZlImUr9IN663iZK/iYlafrbsKfSsFF3SM0ymNTdkc3JlDvJhl+7aQZJGAsMBBjX91QClYo63GgJI8WWYbP8LZPVpEwlISV5r2rIqBtgo9nnXP0Cx5wpNNKmWmOWRAu40Ly89SBSFkStE3FluU0nkBTtwTMqpeTbRYMnk3UWuytb5G+NTsAnX1TzRb27mifQiraqAX5s73txtRL2wTf5tVd/jX/94r9nsbvMe6uPUBSSYrPO4bEDW0Clb1x7Ej8JKFgev/Hy7/Ct+W/nP+sHMbqmUS7Y6InPuXT9DpKQJQu1wRxqkqz21vjcha8gpMgbYA/fNcdKvU+jE9DpR8pTybRIRMLl1tWBUXcQ5+DmK+un0NBoR2306mq+QXdsAyMZev5v0ajbH2IcDxvP38yIE7mtR4oCUx0sQ+fqSocQk7EhW5uMiZoZdesi2mJG/hcdOVPpRp5KccZU2mzU3cuZSlnN6KbvbbBpHZIiJnj6D9BKk9h3vF/JuMXomh9ukr/pmpbGu48eX3wd+duw3ce/funf85kLX8qZSupDjYGnUgrUCqGTeUUnm4y6E7TcU2lHViaAruefm4FKnlZSkk3dItrEVIr9Xpr2pxFj5fOtkJIg2ln+NvBUunGjst4OEFIqplLYxzc0vLQmmRkvICN1rt24n9cUO61nmqaB6YwylZorOes6EpEK1pCwqEWjHq7AVenzzw5PsWibI4CijCN6psDVisjApS/aacoqEHSp+fVcpqtpGndNneBM/VzeYIxiMZJK+H0nZ+kFMb/yRy/R6AR0/RjTUEE8eRPAtHEtI2d79cKEECuvp8qeukZZE1Uf30b+ZlhsWAYz7qCmyeVvmdfYzTKVNF15/GbX1XzLUykbb12B7/EIvGlqlsEYDpPuOMLs0t9m8hnWpGZDSMFyd4VdRYU8l+wixvpxQm+ZMzXVgcoMIIc12I9dVUa579//7vzf2r2ICWMXtm5xun4u/3dlBOdhmRpxylSS6UZJNJaomRqhLtD6yivC0+c42A85FZxhTOvQlAOz7cXOMruKc7gP/iTeD/6DkXOJYkGCgUgRb80p8iNHP0LVGeM/v/HJ3K8lO6exor2t/K2RUrorQyBLJQWVpJS5idyEW6Xbjxm3IrBcNNMmMbJUu8y0beCNAjDujBHqOr2gRceP0LQBc6YdtilbQ6CSbZAE9k3J3yIR0wxaTLqDTvsdU7cDsDLxDX7v1CeZNjxmgpiwOCqHGKS/bZW/EQcjcoZsZAwHmUorsg363iGm0rgzRqwFeF6agCQFq0RM4+D1XRYtSOJRQ+ftmUppOt5O8rc0Fr0vM1CpN2A6DEngsmJ7WP5WsCS3Jym75xb8o0DJ3wxdG/m8bORSo899nODFz+34Gf1gm0Iilb+Vy8UcKLted1V2a2ilSYzZYySLA1DJ1wpbuozZyIqIPVUTDbiwsBVQk52aAuZSVtClJXXPTx6cQMaq0+p46aI4BCplHV3bUp3+4Y2ZPwQq2Zvkb42gSSfqEndKPPbiPEmriqWbvDkkgROtlfz8AJZSFkVtG6aSaC7T/MOfZbm7kie/QWpiaUyx1F0hEQnTVS/3bos6qjDcvwlUEu01CLpbmD0y6uOVSiREXGlfy6Vv2Tg+dTvlOOGpqkcyFDawecQa/OHcGL0koB40uBisKzNo3RjE+qbFSp4+ls6hmrsV/BXrCkQPpk8CCkTPNlkZY09JUUbPpxckFGxNgXdj6l1udVXE71XRY78fQbfGhD2F5nVyUGlj7RyhrrNr/FD+WZZp8PG/+X3cc2wgUd4zfhBTSC6nEcEyiViwNMqaxZgzhuyNIVHgol6dQzSWaHdDzF2XMHsF3tno5x3N4+NHWegs0fVKNyV/y55jYRWoBQa+NYbYuAZJxJzRoGbObvt3Wg4qRXn6204eFJvH7furvFFep5AIdDReXn195OfnGhcp2yVmCtPcP3cvZdPjyWoBzSvnXVfPMXOfwm4/ZLGzjCxUEP0mnb6aP+2kyxemK3imyz964O8hLjzIcfkIP1M6QUfX+Oy5Lw6ug5T4YULBMTENDT1l4OqV6bxz3q+cZd05xRn9G0gE9Ve/RfD8n+WmtDIOd2QqZSBLsxMiUSydDKRd2sR6knGITBkolqHnnXFHi0g2MZVqlsmkWQCR5N8x6U0QJOG20sLtRhSJm5K/gdpMB0NrYhAlCN25PlMpSvCDhFBmu9VB48g2deY7S3SiLke19PkJ+8SNKTRp8Mra6LMBDGLQpc4XnrlMgs7wciPjkDeLan5Y7q5sMeo+e63BYqxkmLWgxbij6gPZUuy1w3N38oDxowRvvIP7Zu9mobPIu/a8g9tm365CGBrz3DfzNhY6Syx3FRDVi3p889rT3Dt9Fz/3wN/n5MRt/Jezn+GTp/+MRCRpNLqBaxsYScD5go2XemheZCjhMB2PX3uKr175BhebV1hr9Bkr2nmy3dlrjdRTKUEzLB6ff4pffeHfsthXTMd+6qmUAK/Vz3LfzN1U7Srm7NVcMuTaBsYwc/4WmUrD17N2y6CSwNyOKRwFaJaT11665WIOx7ynTZtCCiqp4/5vw1bKjbp3Yn6nIwy391TqRj08IYm1AajkpHVvf1OtGr3+dUR9Affhn0FLUyuHQb0oFkgYkb+BskEYBqCT2rV8/h6Wv5mGkrBlzSkhBVda81xuXgMRK483UAEZm5lKiYatKzA63sxUkhqWSJlKcThi0j0yND1n3WVS0JJZptOPU6bS6DXudXuE0sQydQKsfL7Njn9HptIteCplrO2pqoeMfAJNw03vz8y4R+Sn8reol9+L6zVJNNMZ+JH5HQi66BW1Vmbz7j6hjNo3S5HfMCMVzOOaI2z7IAmIdHC1IlpUwKeDMCx1PYNeCioN9jJ3Tp0gEnEuHQ5jkSssAE7sH+NnP7Kf5VqPj/9/L3BpsUXJM1WS4lBy5HAwTz+IFaiU1q5Zc5/WsmrmbVOvJbpJzTKYcgZeSCWroMDsDLi+GU8lv43mlgYJgoAwFKj0VvrbW6DS93yE3gR102BCaEy640hN4Cejm4yLzcv8k2//Ehcal0f+vebXCUWUg0phlNC+shuHIl+89PW8A1j0rJxZ0wm7PL34HR6YvXfkxe/0Iyqey9HqYU7XhijRoVogDV0nFkJ596RMCdFYYiHtwoqeWnQaosA7mn0aosuK26MWp2wIKVnqLrO7OItemsCYOTxyLjnTxksRbqeIZ7r8jTt/mkhE/OoLv8GjV5/I0fRK0abV3VokNNOOQ2WooKw4ZSIR4ScBtSBjKin5W8UMczlJbkAejU4wufwtvV51v06nH1N0FS01TEKCJNzkqWQgIpte3M8Xwp1G3a8jkUwOMZWm7GlE4KI5PQ5rD/J3vZPc1Q2InIZaULLvuQ5TCbayZKSUgw1aaqQ731miYHpUnbH897L/tr0oPcYGsQZzVhGtUybQdVbWFPjY6oXYpr4tCJIZN/rtFt3P/guSxqgHULZY9TJQqdZDS+m5w2bdGe17mDl1JDmPR6C8QG7RU6nVDakU7W3ZDQXXZFzvoK1dIL7wnW3/Pk4Uk8nd7KmUFhrlsXJeUG4nb8qG6NbRi+MYu08gNq4i/Day36aveTi2wSdP/xn/4dXfJxrqdGZMJZuQPdNFLixs3ZRncq/s/i/XemjA7LiXGok6OAX1jCTBoFDMOoy701Swdn9QHOYSRFttOoIoyeeY+RSYtGP1DL90ps7R6mFOpWbdUoocJMzuVZb4sdHalI4WdOl/5V+zKnoIZO71FcWCZidkxp0llgkrvTUmKg7jZnr86WZnM1MpY/QMmx7LJIIkpjxWRi+r9+/57yb88aNnc32/NbmfD693uOLZ/NHyk1s6edn4s5VnmXctPjb9DlzD4YVwbZBaY436L+RzyzBTadOzK5oroBn0TPUOFhwLXdfwHGMIVBplOAkp8YOYSa0JMsGeUqyiZjdkubtKIGP2+zGivUaRCfRCh9k0GXQxXVd2jx/c9vyyYRUm2BNEeYqcDPssOhZ7rTEqRZugobp+V1vX0Md2IZrLXGzMoxc67A9m0YFAS6Wb4wrAu+iaN8dUSq9RP/37oLgLUbuKqM1jaJJVfXsmmdq0GlSsGMdO/aBugqkEUJ7u4lc6vKfe44gzyctrryl2yXNvsLBc41zjIserR9A0DUs3eVf5KGeKDiskuYzItQ3ld6PHfGHxM3z8O/+Kz3sxotfIgfbzyRrnPYsPH/oARauAYymWzYHqQR5u9nlq6Ts5WzdOVGCBaxtYpoGRMmG18jSIGJHExKUlLFlgMbyMdeA04uK3CV/6PP6jv5mnbeaJhcNjKP0tY3VknkrAVl+lOECmGzbT0PPOuKPFxGLAPorCPi1TZ8pMG0zpRiFroqz7N5bAxYliEekMMRiuM+xN6ZRBJNSx7uCphK5AqF4QEZPKlrPkKE1jvOKy4KvkpMNhlv7UJww1JvW9vLL2xlbGVQYqofPimTVKRQ99KMJ8qTVPLV0zl7srFBxrhKl07lqTAIuVpExTBHn3X7TWwC6gOUV6QYwTT/CxEz/JJ979z/mp4z9CwbVYiqsYrSXunbkLDY0XV5Vh9+PzT+MnPj908P14psv/fvdf5YMH3stTi8/x7PILStKdBjEYic85z+aemTuZcie4mHosCn/gT5l5pbyy9jprjT7TVY/9syUc2+DMNfWMWyRolsXTi88B8OTiM7i2oVg3hsUV16IT97ln5i7urt6HUanR19Sc4FgGBW0oPOVWmUphwvF9z3Jo+nUafxFQaRuPlJyplNZehVJhEL8uZZr+pqTrcVpTXq8GuJWRPR+9IEYIyXJ3lScXnt3yewOm0ugWrx/7eIkg0e2cie2mdhb+0DGKbp3gu5/F2P82jAP35MDF8PUPdjAD38xU6n/h/2Hf2pMYujbiB5r9bfY5jaBJIhNl3r+FqaTOOzPPThINMwWVtsjfpI4pIZLx9ZlK2gCsagRNXMOl5BZ29FQK+oqpdHxflUAY+ZruD831243rptxtGusZqJTK3wJdy5lkM+MeMk4bFFFvcC+ut55ZzoBRlSY2Z/V1BiodRX3+FiZuWr5uWKM+is00fc7VihhJAYmkHXXQ7AIiZSplrEqAo9XDOIbNM0svIKRQ8rchRk98/lkOPPcr/F8/dZJYSM5ca+RetQwxlYaNunt+TKTZeT2VNa+tzgp6dde2dX1dixCaxsyQTYmhqxCSdrKpPrvOkP127muZn4PhYGvK8+9/9PEWqPQ9Hh2h0zF1JuIkB3n6cnSTkRWUp4bMzmBg0r2rpCaJlXofKQ3eVnmIC81LOTJcdE16KV32m/NPEYmIDx54JP8cKSXtXkSpYHHbxFFWeqs5M0pGfbBdTEMjjoXyT7AsMB1EfZEFx0STOlFHFYwbkcsdnYAxzea5SsxG4hGECc2wRS/us2tIyjI8BqBSCmykyUiHxg7w8w/+Q+6YOsGnz3+R33jpP9IImjszlcKUqRQNFrWM4tgKWtT9BqZuUrKKdP2Isu7nE4QwMlZB5lExMNwFGC+oDlw9UH4Yw9I3YMRTybUMZKRm5Rv5KmUdgskhWma7FxGeuZ/ojXex8MYcxAEHewloktNDPghWuqDfLKhE5JMlXmTJYwupSffwRJyBSpanrkGW/LbLqaJHyl/mcgoYtHsR5cL2AE3eQWguIlbOkyyOPsPZ8fWlTcmzWKn31f2wCyNMpYz2PSx/O9p/jQ1Rxpg7dl2J2Xaj1Y3Y4wX0Pv/LiE0JS55jcsRUC7Coz+fpSsMjKyS87dLfDJuxkpsDZdf3VKqhlSYw9yhWSrJ4Gul36OEST5znqcXneHX9Df7zqU8OQI0sNSvsc2TPGBcWW4hNG5qsgMg24yu1HpNjrlrM006qV1TPiN/r8YWLX+WJ+W/nHcY90ymoNFQc+mGCoSu/EscykJK8MJ1vK4N/I0x9PM6ucdv4MVZ6q9T8ugJ0kkh1PIMeQRDmcolaa8jEWiT0H/0tRHuN5RT0ykClWgo+7SsrFs58ZxFD19ntqWM24x6TFTv3kcs/098GVErf8Up1jAfuN9CkjhNN8a2XF/nEp16i1vLRx/dwbyfkw42IF9ff4M/OfX7LxvEbF5/m27VTvLfW5T5vF/dM38WrokmcFoLaZk+lTd3F7WSqorWCVpmil25eC6lvl+eYeadac0eTmIIwUcwSoYDiwux+QIFKl9L1Y78fIVpr6EEZzYwoltW9W0pZDLuL27N98uEU2RckzMctYhET9pus2gb73AnKnkW3o1N1xrjSnkevziG7dV5Z+y5SaNzrKNBnI1Alx/7yXlzD4bwRKw+xGwDv2TXqCHVdRXUvorFEsqyA7SU5tePfhprDmJPOeTfpqQTwaucZZGTzfc0ed2tlVnprPP+13z8wjtcAACAASURBVOOOl3+V0099ikbQzNMCAR52dmEKyVc2XqHZU++dZ5v4WhPn5LNc7p/hWPUwT9HkCcun3vLxHJ0vynWmE41373kHQM4C1IrjfHCjy5hZzJkk/aGuuG3qOaiUeX7NN6+A3eeg9nYe2fMuzNmrPGN0wCkSX/4u/S//Wh6JvnkMy99qaVrWeNlhcszFsQyWNjY1KOIIkTGV0k2CZrnYxLncBaAWq7+bTD27su7zlKfW043+jRPgsvXNkDdOf4Ot8rcgjJFDEsH8HDImr24RRkJtVjKm0lDU/WTFoS4XmHInqLZTED+J0WXCnHGEetDgasrgG3y4+n6BhgSmJkqDqHTg9Q3FTC3qNku9VTxXsUey0I0z1xp4jsl5xhEaQ/K3tfx+9/1BWISpq+5+0bVYTKo43WXG7ApHqgf57uqr9OM+j197irdN3cHedA7VNZ2PHv4h5oqzPLP4fG7279gGPbeLb+jcPnGcI9VDXOivIhmA9Mvp3G5qBq+svcFqo8d0VTUgj+0ZU0wlP8Y1BJcck9XeOlPuBC+tvoZbiOmHMZph80bJwdQMTk7cxm3Fu5BC42xfgWCubeJpmQ2Bc8tJaj0/Ynm2DjPzt8xUSnaSv6WeShkroVIpDZ6rOETpQdM5xlLNg1tlWO00hlN0e0HMn5z9LJ868+dblAw7eiolPp6QCMMeyN/SY/TDwfsdX34RIh/noZ9SdZ299TwGZuCj3+GVYhrxoPEg/TZW1BkBErLh2AOgYD2dB5pBi+gGnkoi0cmC+eLN8jepYUlJJFKj7u0AdFDyt9xTqUXVqVB0zdxTKdrkqRT7fWIsjuyu0BcmImOGZqm4Oxh1XzflbtNYa/TRgIlyJn/TcVO7kdnxAjIeGGxvriW2G5pp55LfjCmeMZV6qY/QYa2ILhlRg3SiLgtpeuW6ZcDQs9EircWNEqZQz0XNr4NToBd1lGftEGHB0k3et+9dvLz2Gn90+k8Jo3hE/iZ6TUgi9lV1/snH7mfvdIldk6MNCM20R4y6+0FMrNt5XeVYBral4/pr6NVtTLqBNaGuw7RVGfn3il2mLTJT8ptlKo2CShkhwebWUyb/extvgUrf45FF6k4Ffs5UCfVRECLbsJ1tXBj59yxNba6gJoks6eVdex5izK7wpcuKrVR0Lbp+zHx7kUevPsE903cxV5xFRgHRpe/i9/vEiaDsWdw+fgyAMylwoTyVXExDpyMahLGaEDTbQ7bXmXcsylTz+qvZF/jS5X2ywhXX5ErBoNkL82PdXbw+qKSnpt5ZmgAoWd/fvPNj/MztP8Gl1lU+ff6LO4JKzaCFDnjbgUphm7rfyA0vO/2IohYMQKUhA3JgYLibbhAnCqqQq4ctukOgUgYajXgq2QYyckZ+vtNYz56BIaZSoxsi/RIPHztCoxNSr7WY8zV0aXF6KKrdzuVv24NKmztkw9R10V5HSMFiZymXvsmwR/DCp6mm56Lb6hqspL5Ls+4EjnsAWyiqMiim0nbSNwDDUJ4wImOLdEY3EDLsIXTFJjg4V6beDghjgT42N8pU8keZSqKxzJR/lWeCY4q1catMpV7IUXuNZOkM8aUXRn5WcEyOmANAK1k6vfnPB4XEZspzrKjx1ZI9BCrt4G0lBLLXQC9OoE8fBMslWTiF9FuctzValVe5Z/oufuzYX+Lltdf5k7OfVbHkedfQ5+ieMfpBvFWakoFKKZtlqdZjdqKgiiwpwXIolNQ9Xu3U+PLlx/ivZz/DNxYfB2DPlPrZsGwx8+zRNG0Qk5sWr/OdRaa9SQJfFSJdP8bpq3f9zY2zuZ+SMXsUkKyurJPBM8NMpeCZPyZZeAPnnX+FlbEqhoQZTwEGWRfv0MQuTM1goaPmxdk0ZdIg4dD0kLlFdi1SUHAEPEyLEd0u0NSWOFzdz8//9EP84l9/ECkVKKZZykvpPXqV9+17F9+cf5qvXXmcut/gpdXX+PT5L/K73/0Ut1cO8oFaF5KIB+buxUdwOvXqyliOOa16M6jkZua3A7BK+R7MDjys3EEUd9ap3ix/y353LFoHNNzpvTi2QbMTcql1laJZYDIB2V4j6qSyt3ANKQTLcZcKFgXr+rIwTdPYj0OMZKGzxEJrHqFp7C3MUi7a9IOE/aW9uVl3ApzvvYlozHConBrxd9XzYegGR6uHOS/SeaF3fU+07P1up0C9OXUApCQ69zQ+LuvRzoV1X1pUzETJvyL/puRvFxqXOdM4x4R/klAWOdnqKe+Jlpor1qR6v45VB6BSIQx5qNXnxfppfu/av8E+8SxP1x7jt0//NpoV8JD7Uf7evX+Le+wZvjxR4Kr/OsV9C6zpCT8sqhhpZ962DMI4QS9O4EjJj4/dyWJ3mUevPpFLUBVTScdKU2v0slqbXl59DSlhzjjMjx3/CHprF4+NxZzZvR/3fX+bZPm8koTswFTKwL2MqTRRdtB1bXvT7zjIQaXcoNRycPSYWAzWo41E/d2knTaM0o1CtvG4mQS4bH0zSG5S/qaPSMKDSChvxM1MpfR8NdMkihO6fkwsR5lKAONlm8Be4/j4kRGvP1eL2OMo2eibQ+sykG+EC66NpsH0RGlEjv56/Ry7/Ygj7hTL3dVcJtkLEnp+xMJah0fu3c01U9Un4xmTurWa3+9eEG+RcBdck6VkHDPpI3sN7pt5G8vdFT515tP04z4/dOj9I7+vaRoP73qAS62rtJIarqOYSvWijyYlt48f42j1MN3EZ80y8nknS6f9wIFH2PBrNKJ1pqvqPbxtf5WFtS4rtR6OIXjOFXimy/92118hkQna5DX8IEYaJm8UHW4v7sE1HXThktTnONt5nSAJR5hKenkyD/a42bHaWyXSNequpNa6tb+NdpK/xQGaZeM6JpMVh0KpmEuhBj436byfgTG3CIbtNHpBnDNiLtUWcquKU7XRpNXtAB8hBb6IFKikW1tBpWiIqdReB8NEr86l57OVqbQdcNWL+lwqfpXu3ifwYz+XNhtJf3tQaYiplIFKEkld+Nt7KuWgkoaVxsNvNepWnkpRatS9k/xNyeoy+VuTqjNGybMUu063tjCVklAxvCcqrkrPSxne/g3kb6ahYxraiHfUTmOj6VMtKxacTI26PSsDlTyS2EKTkl7UGdQSO6W/wYinkmiqNSsDpLvps1oxXGZimbPNAc7UziE1jTIG69ZA/iZFTCu9LUWzhC1UnVjzG2h2gVq61xkGlQA+cuiDfPjQB3h26QVWx54exfky8C4OmRxz+cW//gB/+6N3qO8b8rV1bDN/VvpBQqwPEioBJj2JF7fQx/dseynWU4nbtFkc+feyXaIt0nt9M0wlvz2S/AYQZaCSuDXg+r/H8Rao9D0emXH0VK+Vv4ixProJzTxvLreu4Q912ha7K1SdsTwZaTntJO6ZrPDBA+/lfOMS5xoXFPoe9vjd1/+Qgunxkwc+QPDCp+n88T/E//pv0D+lPJZKnsXu0hwlq8jp2vmUyuujWR6a2+W09xnk3Gllymkr2uOCY1LR5whjgZSSVjekoxW5f22dsSjh4kyXZjvI05p2BJVSxoNRHMjfhoemabxj9wOcnDjOtfYilaJNpxeRiFEwpRm0qGChDxWPw6BSzW/kMrauH+PhD9KUrFFQaTgaHKBSnEKXkkbYGWEqZb5Jo/I3HdKuQusGvkob/RqGZjDmDBD0LNnu3W/bTdE1Wd9oEkmTitjFqY2z+SY0l79tWrB2lL8NgS+iU6MZtAhFxGxRMQniyy8SvvhZys1UkmCrSXu5s0QhEZQLE5THp9jtJ1xNZQvtbrSt4XU2Sp4JqaGs6GySOgS9HMzbP6vu01pq1r2ZqWTo2gBEO/0EEo3n/MNIuwiZPCbu8+jVJ/jK5cf48qXH+PKlR3lzY7TYByV/mzDVQhlfe23kZwXX4oi1Qnf8uAJ6Fk/Tibr86dnP8dLqa8QiHjKt3sxUUoWHZRr55nVHUKnfBCnQiuNouokxd5x44RT1qMeTMx0cUeFjJ36C9+17Fx/Y/wjfWniGr1z+hmIZaDpEiqkEbJHADcvfpJQs13rMTRTyzo5muhTL6hl5NVC057umTvBC4ynMPefYPaWOfTjFpT9U0OYmm6l3zHx7gb3lPXT9mP0zJTzH4NyFhHGnyjfnn+aNtdcRZKASrK2qjdnuqWIOKq2+8VVOX/wW/p3vw7rt3SyZGrMx+WZ7vaney9lqibnibA4qTVqDwuLQ+DZyhQzQ7A0zldS9902Da+0FjqVyrLmJArunirx0Th2f+47/Gff+H+MvH/0I98/ew+cufoV/8u1f4nde/wO+ee0pbp8+wl879iPoqE3o8fEjVKTOS6kXWc4qy5lKaWJLVgg6RbWxzXwPpFSg0thsLnXLNo0ZU6kb9Yjc4giolEsT46Z6nkw7Bd4DLjWvcGhsP3p5CtFeo1VT89lSdwXZWmXF0tg1JH293jigqznucusa19rqudlX3kslBZVn3F2s9TfwSxOcKdj4BMTre5jy1Dy9OIQd3TZ+hLWkpxI1byCBy861HqXXYu4goBLgNswZ+uHOtPNuYlEworxgvBlQ6UuXvk7ZKnHf5P2sRkWKV19jvx/xVGGCBW2OFatP2SoxWxjI7qTf4iP1gJ+9929z0nsQTZM8v/4c04VJwlPfTyGaQ9d0fmbmIQ73QhZKz9MfP8XRQHCHM0gXzEzwtZJap04Km3um7+LLlx+l2VdziWsrbw876YDt5fP9q7WziPY4ZbuIruns7b+TuUDyp0YDDr0d70M/qzwE0+TVXtTja5cfpxN2FTNgSP7mWEYO4u+aLGzjqTRgKhkG/P6pT/FswcDdZNS9IVJJR8q0ydZV13QoWcWbkr9l65uGuDn5m2mMMpWiRIFKQ55OQH6+umkPmEpZWTwEKhmlDhgRR6qHEe1VldqIMoAvW0V2F+dGAk6AfCO8d3aMtx2ZwrbtHMRqhx0udZc50QuZcyZY66/jpCbePT/i3HwTCdx5aJJuRb2bY/2+khG313Oz3QzoHx6mobOMAuKThVPcM60kcC+svMydkyfYX9675Xo9OHcfuqbTsM/j2Srdc70UsTvWKNlFjqapmJc8Kwfp31g/ze7iHO/e+7C6hhMrOah0fJ+6129eqSPMhNfMmAfn7mNfeTe3jR8lGrtMLwiZj1o0LIO7Svvy+5Ss7CMQAd9deVnJR/UQaboKSL9FUGmtqxpfgaHR3STvudFIdpK/RT6YLj/xyBH+zo/ehWa5g81vFsSQ1pK6uwNjfGiEScSjV5/IpV07DSkl/SDOr/HTK89g6SZlu7Slxglzadpgi9dLvam8RCCMIflbuhb5Q7YKsrOOVprKfWPyOfM68jcpJX90+k8JtDYYCd9ZeilP9jSSYGemUvo5G0NJkDUZ5ODxMPiTG3UnkH3cFk8loTyVInEj+Zues/brQZMxp0LJs+j2Y2XULeJRZnIcYtoO1ZJDIE2SIJO/DWwBdhrD0q3rjfWmr6RvQBx2STQN11LPULXskGgOrpB0g87NMZWG5W/NZbTiRB7S0E1BxKLpsTtMmG8P3o/TG2dwEsE95iQblkGSPb9xRCv1QyoZZRwyUKmO5hSppQ2EiSH5G6j920cOfYAfP/ZRgsICK9VvDUC7lJGQHaeuDckkMwmykRl1p/K3IEIYzohc7aCjagRjcuv8BrCWdHESQZHR+bJsl2inkr7NoTXbje3kb5Gu7pn1Fqj0Fqj0vR6NMJU+dZvYUmLhIqweIvUkiJKI5d4qByr7EFKMpIwsd5dzPyVQTKWJiope/P7dDzJml/nSpUfxXIPu1Eus+zU+VrgN/U9+gfDFz2LOHQfbI15XXgHlgo2u6dw+cYwz9XPqJZcCbI9o/DxoEn3mComh0i02LAPf0Bk30zSBWNDqhvT1MkZzlffWe/RLPm/WzrLYXaZilynZo2BRNrJF0EgL6c2gUjZ2FWdZ669TKhpI2JIy0QxajG2KDq44GajUoR40mEiN2rr9CEf08wlCGunknC2cm4y6DdOmEgsaSV+xnLzMpDuTv21Kf7sFptKEW0UfMn5rpn5Rk2MuD52cpdPu4AuTKX0/9aDBaipHs9IJfiem0o6gkm4guxus9dXmeTqVImSMErvfRsYmIvWrWemuMB2qOPOZ8QITfY0F0SMWMe1+SNnbYeEG5T0VjpqD58cT9nLfgQNz6j5kZt2ys5Hfx94QS0YmMfHZp6hXb6clC8RmERl2kVLwpUuP8unzX+TzF7/KFy59lS9c+hq/+crvjiTgKLlnyJiuzi1ZfHPkefFkl1mjRaN0GGPuOMHCG/zOa3/A4/NP8Tuv/wE///TH+frC19Cc7hZPJaIALQXJKiWXULN3LIQz+aFeUgw1c89JwvYKfzhXJtEkR6P3534HHz3yQzw4dx9fuPRVZQqbRvzOjnuUPIvzm0GllKlE5NNs9QjCRBkzZ8+07VIpF4ilzutinQOVffytu/4q+4yTWHsucCp4BpC5CTsoYC/bwDhDTKV+3Gfdr7G3tJueH1Ep2dx7bJqXzq7z0cMfoh11+O36d/nEgUkep8mGqdNYr6FpcPLAOLVei/965jP8i+XH+I97xvlF/3V+7ql/xgXNZ24oYnu96WPoGtWyzf7yXs43LnG2fp6KNnjG91U2xZ5HKjUMQHS2yt/OhHWEFDlDE+DeY1Ocuar8QMwD92DuvRNd0/nYiZ/kLx/9CD95/Ef4R/f/XT7xnv+bf/rIP6Dkqk3fpfkNHn9xkXsji9NmQifqDtLfMqPurGgZYirBgFEm+02IA/TKAFTKrnnBMekGEb/y/L/hl/1TvOJqiPTzcuZc2EBPAYNK0abR67DcW+Vg5QB6eRrRWmNtXWBIm6XuCtHGVVZtk11DJv3XGxNelbKAS82rXOuvUkgEE8Xp3DttwlDr0TUt5KWKhysM9PYMVtInkgaLjcF7dnxcAYwXPBvRWd/6ZUMjuz4bgTKnL83syv2qGs4cvajH6+tv5vNiNnp+RE9YeFp4U0U4wKXmFU7Xz/EDB97DnQdmOB/P0jQnWVs/TN8LaZUrLHkJR8cPj0h+pd/GcMscHT/MUfNBglPv4J8/9E/5ufv/HkWjnPsaWsVJPrbcxPIdBDE/vNpC9wYNBcVUEmrdcYrITo337nsnkYg531TAhesY2KaBHXeVpNRy2DANlvx1kvpsvi7snqzw/vUebRKeX3kZc++dlD7261gn3gvAFy99nc9e/DK/9J3/lwv0B/K3ls942cnPb9dkgY2WPyrhiEMSTT2b9WSZ7yy/yMuuVEylIaPuDRlhSSjb6TkOJ8B5k7fEVNJlclPyN2fIU0kISRQL9HQdH2YrZWwk3VBd8J4f5UylYVCpZShz6X36JMQh+pSSl7pahGUaHBs/woXm5VH/xFRa89f/0h38n3/5TmU8nP78jY3TSCQnugGz3hRCCiJDrZG9IObsfAND1zi8u4I2oeaIUmMD2W0oE+PrMJUA1q1dtM1xoje/yZhTzhl1H9rEUspG2S5x99RJ+oUr2DYYZsJ6QXI0Vuv6tDdF2S5xqeAh/Tb92Od88xJ3Tp2gYpeZc/ZgVFdzwOPgXAXL1EmE5HxFkGjw/bsfAuDdex8mMXs09Hle7V5Dk5I7XTVv+EGM6Iwz487wrYVnsEwdTwsRlqcamduspY2gydcuP76FWQJQCwbsizi+suXn1xtxIrdEhEspczbynukSB+cq6j2N0qZA7sOproOZgUrXAcPe2DjNp89/kZdXX9vxd0C9A4lQyWCYIaear/Hg3H3cNXmS0/VzJGKUmafByPH30g24JyTScAZG3Wnd6g9t0EV7I19HYJipNDiPMGdDqe/41sIzvLz2Gnd770T0Sjy58FzeLLCEv62J8TDYstbfwE5luRsyvC5TKU50rNS/JhajoFIsNazUU4k42jbpUp2UjhQCIQWtsJ0zleJEYGAikfn39YMYQ4RYXoHxskOIma+9N2IqwSh4dr0xDCr1g0xCrZ4hXdNwCgUKiaAXdgb34jpMJWXUPfBU0scG+8XseSgYLruCiGbYzgONTtfPc6QfMeuME+sajcwOJQ5omTp6olGwXRzDQRd2ylTyaCQpw3UTUykb7933Ttzl++hZS3x78Xn1mUkGKql3aL69mEuJR5lKal0UQtIPEqTpjoBAeyy1jugT+7a/tlGXqShB25TEWLHLtElBpRt4tkkhkEF3K6ikqbXFTN4Cld4Clb7Hoxk10IRGKRGI5ioFvYJm9/MJaKm7gpCC9+x5GEMzOJf6JAkpWO6tbgGVskQfy7D44IH3ca5xkSvWU1Bd5CMHP8DeVx7HmD5I4Sc+jveDfx9j6iBaQyHUmdnZbePHaIVtlprqxe4YGkH5Cq6/C5BcES+h2R4LaTEzaSv2URgLWr2QMC0e72/10QKb5xtPsdhZ3pGlBCnV2NDRCxlTqbTt7+0qzSGkQNpqwm12RguJRtiiYjiQhAOjcrOAoRnU/DrNoMW4W1URw3GEKQdG3dLexFTa5KkEUBVQT/wR+VvuqWRtBpVu1lOpNuKnlJ2XpkGlYPP9d+3CJsIXJrOmKmYzA2TT0NC4FVApTQua2IvobLDaU5u5mYLqbGaSs7i1jgxdkjRZa6VfYzpM0NwyM+Mehb5DoilpZqsbUb4uU8nCTDXZm5lKMujmKP/+WXX9VlKmEgx04P0gzv2U4isvIf02jdkH1f+bHkhJo73KkwvP8NDc2/n1R36Jf/PIL/OJd/5zDlb28/tvfDL3GOsHqpNezrzLkohkaUAf9+qXAFh39mHsup3P2D3ONS7ysRM/yf9x9//K0eohXm48j3PHM0h9k0dHHIClrkW15OCzsw9EJsfKkiq0XbfzpzMV5l2L/fO7GbMGz4Su6fzM7T/BjDfFE/PfVvLTqI+mqY3HFqZSay33JFhdUfd4bqKAjAdx9+WCzYLpsKoH3D97D7qmcyB+GLm2nyeXn8TafYn2NvI3GJhPhlHCQiqN3FvaRc9Xm5wHbp9RVP3ePv7Fw/+Yn47GqGLyuY0X+dWDU3zJeIzy8dOseS9h3vlNnlx4lreHBn8jGufHj32Ue6bv4qBZ4Z5mN5eMbKQbXUPX+eHDH2TSm+C3XvlPXDPbbCTqeZ8tjhZucsgPa5iplHWUX+3OU7KKHEk78QD3HZ9GSMkr50eBDlM3+YH97+E9ex/mQGUfVibDSTuhVxZqPP7SAvf6kGjw4sqrYDqAlqcC5kylIU8lgLDXzFlKAPrYkPwtYyq5Jl1ZY8OvITT45NwY//aV32Wlt5Z7jllBHa2sNgNjRZtaoj5PMZWmSVpr9ANB1ZxkqbvCxsYFIl1j98RocMJOQ/eq7AsSrrSuMu/X2BPE6E6RSgoqFVNvo9PNC5wq2hzvmZQLDoQ9At1jpTYo2naX5iiaBQUq1Zeu+73S74Dl0uwllAoWlmnSnNzNn02X+czMCp2jX+Tfvfp7/PpLv01/KC1qoxXQkzYOA1DpRkbdL629hqEZvHP3QxzaVeHr0dv5hdWP4HInAC9WBW1L51D54Ogx9ge0+EymNuYVcp+bLIFV88bwhOTg+b38QOFHmAtCtCFQaVgSopcmEN0ahyr7cQybi201h2XyN1d00T21sX2jpO6BqM/kG725iQK39312aR6PpUEXmqnAokbQ5KnF5zg5eRuOYfPv+qd5tOqQiJh6O2C8PFj3Mo+LldpABoFMSFKm0htdJQtc0gW2FpMMMZVqRExKM09CHAbwJ91x1v0ab16p515C241oGFS6afmb+pvsWmbNoZEEuFz+ZhHGQsnfNhl1X2ld41z4XZL6NHZLrWP65ABUsi2d4+NHiESUS8LVZ6vvNU1Lbe51E6RECsFr628yZnjsCWLmiilAhNq49fyYc9eaHJwr41gG1piGm0jCxSs5AzX3VAriXB47PAquzRn7bpKVcyS1a3z0yIf48WMf5WBl/47X7B27HkCaAYG3SF0uIjU4ItJ5StM4Wj3MZc9C9tucqZ1DSMEdkyqldlo7hF5sY3hqnrNMnSO7K4DktbJkv7Rzb7y7Jk9gigLtwjlebV/mUD+iyHC8vMbDu76Pa+0FvrT2X9go94lMF2xvy6bvdO0c//I7v85nL355pHGUjUayzkR6/5PUJ/FmR5zWpCNjSD6eD9MGmSCTeCiIQdU0pndjUGklBcIzj62dRrYeTFc9zOlrJDLmkb3v5MTkcfqxz+XWtfx3wyjBto0R0Ls/xFSShp2rA7y01g7iwQZddtbRy0M+ddsadQ/kb1fb8/z5uc9zx+TtvH38IeLVfSz2FrmaHpMl/G2ZSu5Qote6X+NgZT+mZlAjHoBKmpGzCzOQJ4k1DC1Lf9vsqaSnnkoJItkh6RLU50tBO+z8/+y9abQsZ3Xf/auxq+fp9DnnnuHO89XMlZBAYkZiim0EMQY8QByWTfzajvPiOFle9lpOVuz3jb1eezmGGGNsQwwGYmwGGSRACAQSQrpIV3ee53um7tPzUHO9H56q6u5zzr3CyYesxOwv0j3d1VX11FPPs/d///d/4we+0FQKfXrfCxnxYWnWwmqPhORipASoZAXD7m8vpakUjdFLMZVcz6feMSnnxVj3Q585mRgCGMl0mqQfCE0lxxSs041KNCNTEwQR4NleiRmOAD23jyarJDSDmYG4l2udBWqDOnWrxa6BzWQIDq1Yoe/kOrQVGdURHYB1VUbxUjTMBlIiRR1ROpjRNiYFANCYR/czQzmXqCQ4XJc/ceIz/NmRTwoN0VhTKTHCjvfEmIeJ1cimpQaDQN+w8xtAzelQdryxZAEIQN0hwJIkcMy4I+BGJpJbwQZMpRBU8n+kqfQjUOl/sXXcFrKVQEIE9Bklh5QYgkpRneu2/Ba25ObjwLg2qOP4LptCoGa0xCWyiK20GJzBa1Z4hTIDzgDtwBtQwrpTuTSH1l1EIojZJntLIoN8OgQuvmstAj5G7Ta82hyX3eM0dJ1rCQ01gAldbD6244kW1mHmXgXche3Uty+VuwAAIABJREFUvSWudK7FguIbmeP6aKos6mElaQxRH7UIRLMUEUSv1VVqWW3yiiE2/shhlCRyeparnesEBJSMAj3TJS2FWaVogYg1lULHeQ1TCSAfyDR9ofsTl785XQzFQBvZvBKaAr6KKml0nJcAlcz6WOe36L6yKR1Zltg6nSWj+dioFI0ik8mJWFdJkoRwsrsGVOIGpVdRxl+Z2ELQXaXar6HKaizMHQW1TnuVwDawpB59p0/HGzDpCKZSpZhE7okxO9e4jOv5cVC5kaWTGnrY0TDoNeLW1iDG2g4X5FI2QS6lsVzvx7X8EXMqAisAnDNPIaVLOJP7ALBlca+PXf4mXuDzlm1vQJVVPA/++L+fYHDqDiaSZT565BNc7y7GcybpdZGndoKi4V4dOqRy7SxWoFJTJvlOwuHZfJI35nZz76aD3DKxjw/c+rO8pfxeJNXleOeF8fENRbAB8hmdvq/fuPwtZG3J6RJBEPDFxou8mDV4c61LUC+v6yaiyAoHp+/kbPMCbd2IgZEds3kWV/v0Qt2pwOqB3Ucui4xNvVZHSjf5QfcJOgMRuEQtj1/MJSCAuyZvA0QpY6ZxJwen7kCdO8Nlc0irH9huTPEebZMbCTzOh+VvaUPjwLYSyYTKcydXUGWV25pt/pWymd+67QP8WLVDaqDh5a5zxv4BfmuC923/Bd5R67E/Oc1r5+/nPXvfwS9NvILdAzsGQkezePlEjl+78xeZTk/xN2WJ76VFUJ5Tx9eDuERM0dYIdfdxgeOdy9w2cWCMJbh1Oksxm+D5M+OslxtayJxwHZtO32aTZTMdaDy3/Lxw6rXEUADSFloRbdfke4uH+FzjRf5ovsiHjn2UL57/agzqRqCSrslxYJNKqJgJAb7833MP8eMrHa50F/nd7/9/XO8uIOEjm03kjFiP82mdvlxFQmJLbh45V0GyexiSzVRyisXeMgstwVLdlNtYh2CtSak8m3sDVgY1FtwOM5aDlEiRTYu1zzLlGPj0JIk7WiaZpEZg9fDVJEuNfgz2y5IIxs+nE3iNazc7LYHZRTIytHo2+RDA/ttswOGsgSHl8a7v5qf3/SQtq83fn/tKfNxq28T0NVTPHAH0bl7+dnL1DDsK2zBUIWy/czaPIkt84E0H2Zyd44QugMpKUB47blTA07Q94XCHDn/aUOP3U06Jtbbo2+zNhszcESdViEyHQEi6RNBroMgKu4s7uTq4BAzL3wy/LwApzeB4OsG0WiCwU3GZ8KaCjib53B1Ms9Rf4cTqEDz/+uVv4Qc+79r9E/zG3b/Cnfok3yhn+C8vfIzVQYPSCKg0XRZjtrA6LIMA8NCQEj0uDc5SMoqYUoCtrWEqyT5lSYtBpbVMpfqgwe//zfM8c3xY7rzWIn0kKfghNZVUJT4mBuj09UylKKBRVA3b8ehbLoEki85QrkPfCWUDlDT2xVuxGuIalRhUssUcKQhdpcg/A4b7XBT0KVFTDZOT9dPsT04hAdPpKSQk2qHIfrNrcXGxza6whCzQBiQdCX/1SqyVFwWHfXN9+RsIAPqovAcUFefEE2zLb+a18/fHnzunv4O3Ml6ut6+0m8BO0FDPsexcQfUDZhkGhzvz22gqULeaHFs9RVI12BaCVIYp1o+LveH82j1fQM40WdUl7pWG5bWKrDDp7cFNrbBk1jnQs+JnEgXeD8y9nB/f8WZaToMnN7v80YTP1+Q2pySLrt3DD3y+evEb/MnhPyetpUiqBuebF9eNQ5MWWwc2JdvDTfTGhK5fylwvQFlT/ha4633CsXltjzOVkukUTiATmDcuf4vYlcdXT4+xjdZadO3lvI46dYWKMs9MZpq9xV3Ikjymq2Q73nqR7oiZ4gegjgh1h6CSGSU+XItg0EYaAZWkDYS64+6KssvHj32KjJ7hZ/e9i1w6gbc6gyKpfK8rnonmb1z+NtqlcXVQp5IsUzKK1HEFsw9uqKmkxqDSeqaSGgQEBHiefUNNJWQZfJ9m2DG6kMjHTT4iUCkS616o9dAll1QmTdpQcdCQQmbcD8VU0pSX1FRqdCyCACqhj2OF5YjGiNZhJpsm5fn03D7Y/aFm44gdv1SPfRdJE0LdntkjMDtrmEp9UmoK1ASbQkb4te4CpxrC59vZt6mEcUnNCSsNXJu2KqM6Groqo2kyspMSMi56ioYkGk5t1LQnMtvxyLOJc80LAjiKmEqORdvusNBbomE1Od+8NEwAqFrsD3f6Np4fIGkG30rBXxz7FEEQUPZrLPkbn9vzPVZtASoFaxiNUYOlbgQgOzdmG0VSCj2MsdJIi4ip9I/rTvl/ov0IVPpfbD2vhWuJjdtvL5PT8kiJQZzpvNZdIKHoTCRL7C7u4ErnGgN3wGKoURSBLO2ezcDyxkAlTdF4eOfbqKgz2Bduxb16AgBldl/8HaU0j+LblOVOzFQqRcBF6yK2BN/tXiRpzeL0kjjXdyAh8Q2lw/WEyoycwgiZGQNbCF2SDKmPiTRabwd6IDatmzKVXF844cUZMj/3YZSJLRt+bzJVESLbQdgpojdcAGzPZuAOyCvhGKzRVbocUipLRlEwjUKWSeTQq5qKGajDFuuuBZI0lukoBAotXCCIN6CO3RkT6YZh0G3IqRtqKnm+zzcPX6Ln9MdEugFaXYtCJPYrSRQMsAINQ1fZW9rNmcb5uAZfU8dFSQGRvdBTG5e/SbKgiHouK91lJowSsiSPtX33OnUC28AMenHnt4ipNFVM0TdzpD2fi6vCib6RUDdAxtAw/NAZ8T1R4hNdj9XHwkCRJVRFZrKUEkylsEOF31rGdC0awQLJhCrYHCvnUWb3YSTCQFY2aKoyT9eOcN+mg0wky3i+z0e/dJzTV5tcvm7zC7f8Cww1wYcPf5yjK6dAsdHdNnJuCmVm75iukr90hsv+JNfsK3xh8WkO9F0e7I1vVKmghNeocGj12XHavWvFDmchnaDraTcElfxuXegjJdJ848q3eeLaUzzgZ3lVs0/HT2zYovbg1B0EBLyYkuOs6M4ZAahcCAVrotI3pbKNliLzRPdbGAee4fvV7/OZa98SAtmagQScyGrMWUNQUQTtCX567z9HNctcUJ/kcphtNC0vzoqPdjS52r1OVsuQ1TIC/DNUVEXmrt0TPH+2hm3bBO0qcm6KqcJmXtEasO9igVcp7+P/2vNvsM/dSTAwBNMjNazFj9gbEdtotWVSzg+dqIye5lcO/IzQupn1OJQ1kNYItkfHyqV5/JHSy8AZcC6lY/o2d0zeMnaMJEnctavC8Yv1H4qyLkmCheDZjhA2d23ukvNcaF1muV8Vjl9I0162Gnx+Ms9vf+/3+OuTn+OF9kWyns/WRIknrn6HeuMKyApSprwuYEwZKl66yqb0NOXMNPe1B/y7zW/DC3wu9s6SlwdIgR/r5eTTOq5RZzo9RVI14pKZstxlS2ETA3fAGUuwsTalJ/lhTErlmQ8dUJ+AWdsHRY9B5U7fYXNuDtd3mZYMdg4aZAxVvAOJNJbt0Rxhl+4p7aSlSCy1FzY8X2SB1UUysjGodKp+lrNBjzdrmziYfDv29e0crNzJ6zY/wFML3+d0XTSaqLdNzEBHds11IukbWcNsstBb4kB5T/y3n3r9Ln7lnbexeSrLHZVbCCRIuz6J9hpW3AioNLDdsdLYdHLIVCKRxpcUcvKAsh5qRowylfShHpCcLsbNDfaVdtPxmkiJPsmQqZQM+kjJPJ3A4YqhsUcTe6welr9NZ0NwyS5RSOR5/Op3AGKW0r3TL2MiWcZQDX46u593Lre50rmOuf2bDDKXYsd5qphEkojFuqPg2pVU1OnLKJLCO3b9MzGGCT/WVAqCgLocUJIMwehgDVMpWcTHR9JNGt0bO/Pj5W8/hKaSNuz+FgEVSsSUGgkaIhakrEXd3xyRvFA1fNfmkyc/R9Nq82Nz7wBXx2uHTKGwxMKQHHRVIaOlmc1s4uxoM5WoFC5kXERg2LnGeSzP5oAm3lM9kaVsFGk64l08frGO5wfsnhNrYdtpoXsGKbOK31wESULKlEKNHW/D8rd0QqVuqajb78E5+/RYmYh75TDmtz+OffSxNUdJuLVZ6tI1Lg3OsKXvgTxcbyPg7LzX5vjqKfaVdsd6d52GhmLlOVI7Hn9/z3wBZfIquh9whzJeDjOv7icIy5YO9KyYFWY5QjvR0DQe3PJafvXAr/KW6w45X+Xr3gp/OZnkN777O/y77/wHHrn4NQ5O3cmvH/xldha2ca41Dip17C6mbLPJcpn0VbpJNxagfynz/QA/WF/+tlYSAQjZqCKhtFaoO21oDAId9yVAJVVSGLiDuNPzRhY1aWipl5F0i9mQOZnSkmzNbR7TVbIcb6zDFgy7fSV9H2mEqaRpKeQgwApLd/y4LH+k/E1RRWJmg+5vT9W+xeqgzvsPvIeMnha+oKexJbGb591VLElCx0HfINo0NNHRa+CadJ0eE8kS5WSJuuSNvDejoFK45gYymhyCSmvyqW7Y/Q2EfMiNmEpSqKnUtISPIMrfxLvkuSFTKfTtFqs9NFxS6TSSJCFrCRQ/ApWGzRNuZIb+0kylqBFJXP4WlSuOzLVsPhcylQaiidIGCZJPf/0Mf/MNIeAeCXW7dZGMknJDUKnn9ElrKSRVJ+UHlBMFrnUWOFU/S1HLMOF4aEEaNYBqOHfwbNqqguxo6JpCQlXAScZC3U1FovQS+oyO61OSZ+g5fZZ6K8OGCK7FmXDflpB4dul5EcMpKpIkx+z46B2W9RQn0jo/WHmRo7UT5JwVrjqFsYRGZA2riY8vWIvu+vI3gG7YTvBmukpBqA370ceucPTCsOrCksTeprg/Yir9CFT6X2hBENAPOnhWGimZI2gtU9AKSLJP78Q/4DcXudZZYDo5zR997gizxhYCAs41L7LYE8F/FAxEnd+ijGJkB6fv5Mc3vRdcnWDpJHJ5M/JIVjRiM8yqzbEAZk9pF+d613k2l6Tv2xQH+0WmxDHYnbqdQ0GLq4bGvF6Iqfar4aKoZgVAIqdLFFIG5cGtgBB0vZFFTCW4eSZZk1UmkxM0QgesPcJUijaHfEi9HNdVysQbRNEohJ3fIqaSAIRURcIMtHGhbjUxhnwXJB1XAlR7rPtbdg2opEeMDil1w/K3Q6eqfOrbonXuuvK3nk0uM2T/pBQPSUswX8mwr7QL23e4GOprRRoca22jduWB2UVKpGM2Q7VfpRKWvom27+GY9UJQye/FgsgVx0MyMkL4XSkyZzpc6wqgLntTppJKisHQ+RopgQvsPiaiXagkSUwVkyw3RNtvKVXAaS7xsaOfZLXyBH5mWTCdzA7KxNY4M2RJBt8spiGAN219PUEQ8N8eO8MLZ2vcsq2EHwQMuhq/dPvP4/ouX1z8LMmXfZM/mFL4a2WVzqZdBK0l/PYKgdnFr1/juFHmtPw4s5lNvEebxx8pj4Ow+8Tidvpun+8tDrvHBY41Iuyu0/N1/BuUvwW9BlKmyLNLz/OF81/hZZO38/a5V4Mk0/RTG2a+plIV5rOzvKh7Mftl20wOSRqKdfth4POk4fMHW8osKEskm3t527YHOdq7ygtZA0lLcLVznaYusbs7nN/tnk0upaMpGtPtB5A9gz898lfUzYbQtdIjUEm8q5bjcb2zwFx2Bsvx8YMh2Hr3XsG2OXvqPAQ+cmEaSU0QyBpJLGYnMmwuC8e1U68DAVJq6JBEpUSB2cH1fJodi4n8OCCQsAb8i4UmuX6az09mebYzHlhETCWlvBnsQRxQBrbJ8XQCQ0nE2j6jdtfuCWzX59iFcQ2wi4vtjct0FA18hyAQc+AurYwsyfyHZ36f35vS+TP3Eh9+8eP8Z+csL6QV7p25m39/97/m/zn4b/j5hRY/kxMBwmO9C8jZCpKsiJLPkTVZ0wOkTJ3dhZ0xeJH3fGYy0yzb1ynJUScw8T5n0xpytsFsUqy7UcnMy40L7CgK5/Ko7lOQdJLqzUvCIpNSeeZMl2jGzPkakiRh6AqqItHp22zJiT3lnswWdFymDJPA6qEmw/LW+vB9uKW8Dx2Zzyf6uGs7c41YtG61umJd/NKFRykmCrzu/l8mGc63geXxtm0PMZmcEIKxni2YSpKO5NkxS/Nm+0uU7d9fGoJK85MZbt0u5ukdk2Iv227aDJrj5ZGi/C0XXos7JtyaNtRYU0mSJGwlTU42ySlhkJocZSoNy9+kdInA6hK4NvtKQvdLztUwdBVDCUhiIaVyHOtdI5AkdiKC92hPLhgiuGoPFF4z90rONM5xtXM9Zik9tPV18XklRedgx+SXdr0Pv5fjpP8tPnr0E7TMNpqqUMknh2Ld4bPqBgHKxDX25W5hb/ge1RNB3ECj6/SwZYmyagwD8bHyN7HvbU9fot+9iZhxBO76P2z525ABETOVEms6MUIM/Ciaju0KplLKUJEUjW87SxytneDtO9/KrlKY5OpWkZL5eJ1KhuVvALsLO7jQujwUXI7KKCIWZHjdR1dPockau2TxzCVVZzo9Rc0U8+louObsnBPnaJhNUmoBGR/n8mGkTBlJFhpQfhBsCCqlDNEpUt/3WnBMnHPPiNsdtDG//Rfi8vrjJdOm7eFVZ4GAntdl18DGkYf7+kxmGgOZpzSbtt2JS98Aqk2TvLeZC63LtO0OtmdzwXsetbzE7T2HxCgIgwjkvOoc+/I7KLhDtoJpe2PBeTKhc1vP5Cd70/xu6QE+cL3BT2x9kP3lvfz0vp/k5/a/C0NNsCO/jZV+bSyBF7H8N9kuk3qFtgYrjZfW7wLi+btWqHvYvGUItg3LOq1hQBoyldKGKkClwQ3YykHAcr/KnZO3o0jKTUvgIqbSyf7zYKVJ2kMdvP2lPVzpXIt9Tdvx4yA8skimIYmCqqkxU0nSDBJ+gBkxRsLuhlESIr5PPTkm1G07HlKyw3PV53jl7Mtj0DFq2jIr7cMi4EhGjE9aXc8SS4Rt4lcHUQfk8jpQaZSpFDGH8GWUEFRy/DXlb75ELry367J7E6FuIQAe6YqWk6W4/M11xXO3wzFZrrWQpREB9oSBgkfge5i2hySxDsQbu0/tpTWVokYk5VCXbOCJuRTpagLkC9mQqWSJOEUfZypVmwMWV/ustk0GlhtrKjlhefkoU6nnClApAvtnUxUud65xunGe3alNSMB//fJZyp5ELQgBR0doKkm2jq4qaJos4gTPxNR0mppCSdtYugTEfLddnwlFMBvPNM8PmUquzanGOZJqkoNTd/BC9Qi2Y8ZxgxEmMqPkg5xIshomT7549hEk32bBK8b7rOV4PHNiCT8IqPZFzCGYSmtBJXG9nRBADm7SAS7yJzt+gqWRUn470PACCdn7Eaj0PwUqffnLX+Ytb3kLDz74IJ/61KfWfX7y5EkefvhhHnroIX7zN38T1xWLysLCAu9973t505vexAc/+EF6vRs7E/8nW8/p42Ij2Snk/DTulRfZef5RAMwLX8M8/BWudxcx/BLHLtaxmllUWeVM4zyLvWWKiUK84CxGoFJpvcOcNjQ0XLT6RZTZ/WOfycUZAiS2Gi3kEfBkb3Enlu/yWDnD1uQUmWAy1u24M/dyVGQcWWJzaigKuhouilpOOOBSukgurSM15vntl3+I+eyNxWBHQaWXsk3pKZb7yxi6Mlb+1loDKo3WzkZoNEAxUaBnOqTXMpUUGTPQ8aNsjGuuo5cWFLHASboZb0BtuxtTKCOLmBw6yRuCSk8dXURKiHOtYyqNlHkAyJ7Fyw7Ms3Muz+7iDkF3DjNTmirHDsKobQwqiWy6lCnhAzW7NRTpDllKUn4aadAgsMW9n22cR0GiiIak6gJky04wZ7msei2Q3ZsyldKGRkYyIczuRoyRIPDB7jMI9NiRnCqmaHVtTNtFzk/xiHVJtM31NFaSP8CuCsq+MrE1dpqWPZtDOYP70lsoGUW++N2LPPniAm97xRbe/QYRiF2rdpnJTPM7r/gN7k//BPLVbWw2HU56Lf64c5glXcG9ehRv6SwLusKhuRqKb/DB299PamY/QXtlTA/KtF38boFtuc08fuXJIW3dMWOh7kJGZxBo+DfIUvq9Or10gU+d+lt2F3fyM/vfhb7nAay3/Ee6QfKGma+DU3dwVXaphZ02DF1lrpIZgkqdFU6ndL7YPsHOgc1dl7azXb6Hh7a+jm16iS9NZGgGDs8tv4AcwK7O0NkbnXf5RJbUwn3YnsOfHfkEpu3EugHR/O5bNou95VCkO+xWFrKZ9m8tkjZULp0WWTM5L1gUrpYiLZvMTKRJJUSnoX5TjO0oqCQbQ6ZSvW0SMMziRRb0GugB/PqBn2CHHfAZ+5LIcEVjHDGVQmHdqATOt3qcyCS4ZWLfUBtpxHbNF0gbKi+cHZbAPfL0Jf7jJw7x1LGldd8PZBUVMQcCx6Kk5/g3d32Qt217iG2eQi9wWeqt8Dovw79vGbx7z8PMZWdQQkC74Po8MHcfz0k9VvJiLVjb2akrLyHJAVtT24c6cGaHHfltNPwlioqYZ5Gmkq3VkRSPaV3cu1ya47K2nVcnTlD42p8C0FYVpo2NNQg2MjmZJxEETOsFjECipA41V7IpnXbf5vaJW7ilvI+XT90FwJTSJrB6JDLieS41hqBS0Sjwk6U7uJTUeOT0l254XgEqifI3J7XA5fZV3rLtjWiKFndgHFguuqLxnr3vZNWs8+Xzj7LaMpFDEMnvruICC26HQ8uHYzHQUTuxeoZCIj+mVThqU6kKb970Cu5v9rHbI8w31xYsxZHyt1FQODWiqQTQk1KUNBM53BskY1xTKWKeRiL+Qa9OJTmBQRYlX8PQlSHTNpnnxdYFyrZLORRWjphKUsgoqvWFUHJC0fnCua+MsZRiC8tNZFPDPnUP9xZey8n6GT702H/i5OoZpkc6wAVhtveFYAlJ8bm3ch+GalCWElR1KWYq1cKOThNKeshUcsbL3wDuyx2lXF+viRNZHAAH3rAs5iamq0JTyQ+COJhTI+bjKJsx9BG0qPzNdDGSAV8tJPgHb4k7KrfymrlXxgkkpb+KlKvEbLeIqQSwq7g91FUKtW18T7CKYlBJNBc5Vj/D3tJOtMg/0RJMpyepDqqoiujwNVdJk0lqmK5J3x1QzgnfKWguIGcjPSVxXxtrKmn0TRd5aidyaQ7nxBMEQYD15F8SWH3k0vyY3pz4PZfASlNRRcC3rz/AYQgGyZLMNiXLtZBysj9k8wVBQLU1YHNiJwEBnz/7ZX7nmd/nK5e/xu2VfTxUHwhG7uj1JVScywd4/56fFr/hDlkfo2BIQlNISTaWZGAYOXYMHF4/eSfvO/BT3LfpYJzw2xGxqJqX4mOjsuySpTCb30IgSSwsn1g3VhuZ44r5u46pFJW/aSP3EwFmzmgzgJCplNToBzrP+Kt87swX1p2n6/TouwO25ObYVdjOsdqNQaW+5aJMXGPJXEBv7oj3W4D95d0EBJyqi71WMJWG43i2cZ5HLjzGBDoZSUdThpIJkiwLUClk3vghqDSmqQSC+T4CKpm2h7b1BIZq8GPb3xT/PZVQBfPcKjPlwrNhIigljwfzIBiQA8vl4qrYUyeMEhNGib4MZtQBTFYINmAqibcJ3PHeHLiBxP6eRUrWeTrJzcvfAp/F3jI5PUtaS8XvueuEoFIIYtVWhW8VPXctESZhXCte629W8pXQFZJ2IwZ3N7Ja00SSiMuOrXCuGcrQ5ymXBFPJDBw8p78uQXLk/NBHvV7tiQRn4GNXxV7X1wr83ZPncT2fvjMgFTKVAOaMCWqDVQbugL1hN1I7UCn4KjXEOPTtLp4kgZMgocnoqoxvirFYll16ikxRvXHSJmIR5fUCxUSBc40LQ6Fux+RU/Sy7izt4+aaXMXBNTrr1+PmtZSp5CY2eKrMtPcOSucrzWYNFr0hn4BAEAR9/5AR/9qUTXFnuxMDhxA00lQC60fti34SpNOjQkyVa28+x1B1qtDlegBloyDcBpP6p2P8wqLS8vMwf/uEf8ulPf5ovfOELfPazn+XcuXNj3/n1X/91fvu3f5vHHnuMIAj43Oc+B8Dv/M7v8J73vIdHH32UW265hY985CP/c3fxv6mthEGq6qVRpncTOBbZpAi8qrlJVtsLmJ6F7orsY7Vhsy23mbMhqDSqUbS02kdXZUq59TW2aUNlu7qCFHioa0AlSU3QVgrMqeMtnXcXdyABjizx+k33oCoyfkgpzSWyPJASgcqWwpYYoY/om6mi2IzkdIlcWqfTG7asv5H9o0ClzDS1QZ1cRhljKrXsEFQKhcKDEe2GXPi3jJZGVzRqLVMAHYwylWTBVLIippI9dBhCK4Yd4iRdaIVYnk3Laq1jKkWoukaSltUeb02KWBiPX6ojJcLsxEhg5wcB7Z5NITM8t2BNicXfUA2257fEukqjGhyjJiXS6wQiI20SOVOmo8g4gUclOS7Src7uR3F6KI5YzE83zjGBhmqMCJEXp5gzHQJATrVvqqmUMWQysoUT6i/ETCXHhCCgH+hxADYVgqIrjQGHsgm+o9u8du5+/Mu3Ycotnlp8TmhulTfHoMtz5nHkAF6fmOHkpTpfeuoSD9y2ibc/sJ3JYhJNlbm6Embp1CSGNU15pcx7ltv86swbCSSZP50rcfraIa4vHObjswUIdCZWX0shkUeZEe+MtzB0+LoDh7Sh8cYtr2HVrHO4KsrnAteOmUr5TIKBL0SKN7KgW+d0SscLPB7e+VY0WTgmA1XM1RuBSi+bvB0JeGFEP2jHbJ4Li23RGaO1yN9N5plOVXjvYgutYzNdSiFLMu/O7seTJP7m8td5fuUIm02VdKSP4vv0Bk6cacymdPqtJA/veitXuwt4iVacFY8BPXMBN/DYnJuLu5VF3xElcBVai8KhkcIsmSklSUsWm0qCSl7OGdidsHNHcgOm0qDDciN8T3LrQSWAwsQm3tc32O7rfPLEZzm0JLSuArMDio5cECKxEaB5wa7TU2Rur4yXvkWmKjK375zgxXM1XM9807JZAAAgAElEQVTnS09d5O+eFIBmxMgcNV9W0SQPGR8p8EBNsC2/hTdvez3vcQv8aj/Df3zFv+dNpkZuRCNBUnVQhe7Wg5tfgxYEfM0Q47i2s1PNv0rgyUzpc5BIie41Zpcdha14OKSzYg2PyhbqvmjAkEfsKZKs8tf2G3m08C5yhTlSoYO3KXdjBulai0C/Vyc382o3hTzSzTOX0un0HcrJIh+8/f1kQnZHmVYIKmXRVHmMqbTSHHD6aI6DrQFfX352TPNn1AKzi6elcD2Py9IhplKTvHxagFYR8BbNv13F7bxq9hV869pTnNa/wgtbFvjwXJH/t/kcv72jwu8d+Rh/efzTfPjwx8dKVz3f41T9LPtLe24aILx111vYYrp4o90EwwzmqFB3MjHOVBpYbtzVte0nKShmHNiPMZU0Gcv2CYIgFh31ew1RBh3MIufrBPhkJDGOHU3nTPsS+3t2vOdpWpR1FXP1Qs0m8FReOfNyTjXOrmMpATFY0273AYlXz97Pbxz8FXJ6mj958c8ZlI+y3OyKe3AtHAle9K/gNSeYyYg5tklJs5xQ8MIEYjVsBFHSsxsKZRcTeaRAoqEpSNbGZeJAWMoWIPnuD81UAuFXRKCSEuqu+eaIeH+kqaTrmK7DsnqU+uxX+XZa5k4y/PS+f44kSSQTKrIkoVsN5OwEkqLhS0qsqQSws7AdCSlupiJYVcM5ICkqDVWmbrcEE86xQFaRZJXp9BRu4JHMirGJ9JQaod7LtpltmIHYjyPG4dr1dtRSCTHfAkDb/zr81ctY3/0k7uUXSNzzTpTp3fiD9UwlgJfl7+ee8l1MOl5c1hHZjoTwFTZnZuJEXafvYNkeWwqzTBglDi0fJq/n+Nd3/iIfuPVnyTg2kjoe2EeloaY73jrcsse1gHTZR5c8TBIb6vpEtjk7iyZrY7pK17oLpB0JSLMj9HtXuxfWHbuRuTFTaU33t4iJpI4ylUItTtcSTB5JjkG0tKEy8HWOKgOeuv798e6ADEW6J1MT3DKxj6X+SsyqWGvnO2fQth1nR3Y7BWsXvYGL11zAPvZ15jIzZLR0zLQUmkri2o/VTvLhFz9OIZHng9IsipYQiciRMqFEIGH5I0wlWRlL8IBgKo2O/WXrJEq2wU/seLNgvETfkyQyKY1O3+GetslVQ2NBVzcElXaH8/zMigAAI6YSQCMa+lBQG8ANXCQkCCTUsPvbOqZS2P3tvuwOThgyDWUN6hRZCFYt9VaYDpMIEcvatsW8dDwH03bpdUPwP1zDtKSIA3zbXLfWb2QJTeF2/yjmE3+2LhaIrNYyKWUT8ZwbhCBfcpSplM+JfVsS3frWJr2PnF8lHYLMV6vd+Hrt5YtI6SLPnmnyyNOXubzcoef0SKvJIVMpMYxBduni/61ApeDrrMoBfjDUnwpsIxTqVnAH4hwXXbGuFuXxmGnUoooK0TFzO2ebQ1CpardpWE32FHeyp7iTnJ7lkN+MY7C1oFI3IcbxtRO3sUXJ8vVymkU/S6fv8JVnLnPotHi3LNujOlhFkzWynj/eqIFhg6VuyGS9eflbh8dLaYLiKtet4Vrjer4QCXd/BCr9D4NKTz/9NPfeey+FQoFUKsVDDz3Eo48+Gn9+/fp1TNPkjjvuAODhhx/m0UcfxXEcnnvuOR566KGxv/9TtJWecLhUP0PinneSef9/JXnwAwBUk1mumeKl8HtR2cCA3cUdXOsustRb3/ltspgaYxtFljI0dmuL+JKCMr1n3edVykxJ42UeKS3FFq3AhO1yW+XA2OaqqQpvnnwZP7/QZLayJ3bgIlApm8+hbNqLMrufXEpfJ6a9kTmu949iKgUEpPKDse5vjbDtZT7qluCuZyqVDFFz+/gPrjGXCwAp7jQXl79FaLNrjWekgIIqgigpYZIyFD5x4jNYns0da4LTyKk3/AI9tx8DXpE9fWyRIAAjYyH56tim3Bs4eH4QB/eB74Nnj20gB0p7udpd4FL7yk2ZSqzVmLEEqEQiTS3cGCupkKnUXAJVR5kUnaAyjli0u06PSU8aE5OdKGVJmWIDlpLdmzKVohIPM1ECzRBaQhB3Ret6WsyAmSqKazq2fJ6/9ZfZ2bd52+xrsGoTlKRZHh1cwixOI2kJErqCMnmF8/Zp7m0PyDsuZ6+JTe89b9iNJEkosszsRJpr1eE4dPo2U0kxb+ZK2/jQwV8iJxt8TK3xkf5JZElhc/eNOH2xmcmlWaREBncEVGr3HbIpnVsn9jOVqohyEt8Dx4rp8IWMTj/QkX07Dl7i5+D7BP0mp1WHvJ5lbqSlexQEraWvR1Y0CmyTM7xoSLGDsmMmx8DyWKj1+Ip5lbYi8Z69/xxFkklJFtMlMa4Tgcpbal1Oti7QtFrsttKogR2OiwAJI6ZSJqnRGzgcKAkNNsGQGNdUum5fRJZk9hZ30Q+FiNMjmfNX3DJNkSaumozfs56vU9Cc+P5KuQR+LxQQH9FUQk8Jx89s8/yZKglNYdumIaMDRjropQokjDzv7+rsLGzjr058hpOrZ4TgaDKLnBLAfARCHXVXUYNgrMxprd25q0LPdPnI3x/jC9+5yCtumSaf0WluoP0imhB7JKSom9S45ka0pgT2YF0LYCmRITC7ZByXB5p9jvhNLrev0re8MabSonMZv1PCdoQehGRkCAYdduS3AuBkhO5QdO4F6wp+P4MTvqeO61FrmijTu0m/9d+yKWSOzhS33XAM1poUgn73yHleP5CQEsN1K5vS6PSH63FfSmMGGkWvKtqwJ9JMFZOxLg/AZx8/y/evK/xYrcO0nOITJz5D02phuiZnGuf42uUnePLqU9Sw6foJlInrdIMG/2z7Q7GeSxRUmyMivD++480cnLoT1wVV0jB8nwkPXtU0ed/+d/Nz+3+KrtPjqYVn42Mutq9gembMwLjhGKg6AwzkwTAREwl4DjWVxplKEas1AgJW7QQZaSDAKC05lk1PaAp+EOD5AXIIKkW6Sml3E5Licql9lQxiTv1D+wQSEi9vDwhsMTcTUdY1nHddR+HxH1zjNXP3I0vyepYSxGBNqyuOKeUMZjLT/O4b/x33z97LNY4g7/kuf3r4k/z5pa/y5zMFBti4S9ti/2BGy1HTFPyQRbkaBs1lPQcRsDCS7FFkhYSvU9cUZOfGHbIc10MOmQmjQM2NLEp02Y4Xa5moqYj5OAJe+S4goWkq3pZnaOePkPIq/OuWyrvdYhzQSZJENimTcFoxU8hTjJCpFIqxaylmM5s40xTARRD4osQmHl+F5XBOzGVnxkqlIxkDLSvGPtJTqoc+zXxxihVCBnhWfHdgjneHHLW0oRIg3glt532gJnBOPoEysw/t1geRUjmwemP7khkyn7Zlt/KOudciIXQcR21HWqwZ+7PDLnLVprjmyWKKnzvwU3zg1p/lQwd/iV3F7eH4BuuYStE1DxxfMOQippIz/t5I4ZwYA5U2KCdXZZWtuXnOt0ZBpUUqVoCtpJia2oPh+TTdH675QtS9cG3525CpNCLUHbWsd6xhR67QD480lWqKjxt4LPbGO9BF3XenUhVuKYt9dqMSuHPNizzd/QpBL8v79/8M2WSC7sDBOfEE1tOfwjv6GHtLuzhZP4Mf+FiOj64p/GD5MB89+gk2paf4tbs+SN71kNQE6hqfMYGEGYlgd1dFiaU07o9LI0ylgTvglPc9/G6B+2buXne92aTOoNfjzmYHLYC/nMmzkDxNaw1wPFfJkEyoXGutkFKTpLQk5bDjWF2OmFRKXKbq+i6KpAAjQt1rXN/QbeUV2e0EwDP+DUoeJZkg8FjqLQ/fP1UWTNFwibJ9m8XVfryvR++rkRRz0ez317FSN7KErpD0+wIcWwMsRrbaGsSd3wDMMOExWv6mJJIkw8RE3zXHmEqW43HqSoP7DkyTTCjC5w2v11q5jJyb4tKiiEO6fZueOyCtpYdMJV3s7XOZGTLhmDqoZH0DT0J0zw7LSz3bQNeEULcTgkrnLbFHFblxLBDp3OmqzK7CDrpOjxVfDPbZUN9xb3EnsiRzcOoOTgV9+pr4vShR3wxBpbYixnFCTvJWJ01bVfCmrvP0sUX+7tsXmKuIWM1xfaqDVSaSJVG2v4appMgKKT+gFzZyWNthctRq/VW+Hz6jtjfc/2NQ6SbH/lOxl0753MBWVlaoVIY1t5OTkxw5cuSGn1cqFZaXl2k0GmQyGVRVHfv7P9bK5RvXbf7vYt87JTISSSlHpSKcUV9RCY5oNHQdWfaQkHD7WaBOvWPx9m238g8Xv44XeOyZ3hofV22ZbJ/Nx/8etVwhxR5tkV5mMztnJtZ9vhSU2Bmco5xXkUdETD84cRvNM3/H1Ow0mfQwezI5kWF+82uZ3rEXfWKOQbhQtcKAYvvWCZJ7/hMAM/2zWI5HNpccEy5da4EkkU7qG17/WjuQ2A7HwChYdK658TEXT1xkNjvNzOQki0A+o5AMP5u3JuEMTOcqHL3cpNYyueNlKeSlDJNTYjEtFVKsBjqKZ1GpZFmQXIJkevyackXUeoCjmxzqPMWL1WP87B3v5IE9d627zoSuUFCnwIaWVGdXRTACgiDgmRMrHNheZrXg0nVSTE4Og+VeOJ6bZ8Tz9K0BXSBTyFMIr+Xt+Tfy3cVn+Jszn8dIvhokad3YVfMF+sunx/7et3sk80UqkzmauRzgsXduK5V0lsVBDak8S3F2jkWg4HpES+S0F5DIFuLf2jFfxD6aRvOBbI/ZmQI3sk350DHLFNHyE2hOm0oli+XV6AEDEuTSCSqVLJlcEmSPx+tfpKRnePeFFVJuC5C4b+INfGXlr/h2pcgvTmT42otfRN96ghl9O2/qH8eQbGodi6lSirnZ4fXs2lzk2RNLTExkkCQJ0/WZTtrgwcT8PNPZIr912zv5g+//JTVd5dcm7+brwSS16mp8v8vbbsFaOD38DcejXEgyNZnn7Qce4k+f+2uWnMtkCeLnlMoYfDUQG3YpI6Fmhs/B7dRpBT5n/A73zB8ce/5XwqB702Tuhu/DvZkZPu136akNtpW2cM+tEh//h5McqZ7nadXk1WqRe3fdyjk9TWpgsW9HhUolS13zeXnb5MKtd3Oufok9SgGdK+QKKTq22PDnJ3Tcx/+YzaUHCYDJ4gTz2TkuFWpMVTJUKlnBopCg6l9hz8QOtsxMsrAq6vZnNw3XoXI5g/XVLg0K7A7v8ZCbYFrtxN+Zncyi1NqgwuTmubGs9iCVR/X6HDpd5RW3bRp7rgBVr4ubyjG5qcxyoYi0sMpvve6X+c1v/Gf+26nP8iEvTSZboLJlnh6QkvrkJzIco8ceV2V+0/r1MLLX5JN87JETHD5X4/V3z/PLP3knH/rjJxnY/thzqVSy1BQNTfLQQ5p4tpQnF35nJZvFbC9SqWQZeBZGbvy5WukcamCRk9o80Ojz7GSZr179Opazh1IhSaWSZaW3Ssup47X2ohtinTQzebRgwPz8PJqfpp0aoKcnqVSyuJ7Ltd5V/PY0LhLVrs1H/vZF/CDgrn3TVCpZdmzazfnzS+yf20al/NLrbmR9I40RDBi4Jnp5Or6XSinFyoXhO2P6cNXLMW0JxlS2XGbLpjyXFltUKlmOnKvywtkakqRhk+VfqlP8vned333uD+k7g/GM7pYyGe8o2nzAlvw8b9x/Xxy4tcNgWDO0kXHN8muTP887Hvkyb3q5yi1n/gKtnMYbSGy99VUAPFv9Ad+89iRvv/0NaIrGNxYFQHr/rjtJ3UTMG+CqlkV3h3O433bpA6VNUxiVLI7nU8gZ8efT4X8TSZ18IUnN1kkoA3SvS5AZ37dLRREoZHNJUuXN9IAkPYqVLLlgFgK4Yl2ioNlcTah8v3mGH9/7IBMXPkNLFmMxNZWlMpGhW5MYADu3TfH4D67z3jfv5/cf+k0m0xMk1PFAv7eaxQQcRwAlW+eHnXR+5f6fY+bQNj5z9MssDpZJyR6+JLFH3crhdompqSzFrMGO/CRfG1wi0JpUKlm6Z1pkXY9yqURuMk9P1UnqAeWR+zUcnbqqsNsb3HC90w0tLi/tJmGyZKDfqKwFKJdEQJHJJdENsZ46uQEfmy3xC0GHufA8qwkZR9XI5RNAHWV1B3dOvIHN9qeRlWDseubSNrIXkJuZJ1fJsqoKUGl6OkcxKwK/22b28vXz36FQMmglFDxFiX+jW8vGoNItm3fQO/lt/IR4vzOFHXAI9EwfKHDfHbOU80ncdtiMYXaWF/Kz0F4iPztPtpLlck3c18z0+n1iqiL8YyNtMFlKId/1RrrHnmT2Hb+GmsvTnpyiBpRSPmpOHBvvO1M5powOS0AQXl9kyc17ecvJr/CWu2+N/378qkjk7NlWZvP0OEDtmz3hu+Qzse8CMB3qkSSSOrKqY+gwUcniB5BND/1Au9qkBzhqkuLUBAMgl4T0BvPktpm9/N3Jr5IpaCiSzHJ/hXstF9+YYGq6SNmWaCq9DefY2r95Yce+YiE19ll3RbxPpckS+kR4jUGJPpBNyfQVl8AYHiPrKs9LGt0QnGpS467KELTuLLRQZZWd5QJausDsiWnOtM/yk5U3x9+50rzOnx39K5JyjvrZO9n1L6YoFa6xerWJZjdxAOvZv+WuN76LQ8uH6aktTH0Fs3iOvzh+nX2VnfzG/f+KlJ5kUfbwk0mymQSeP5zfhiRjSx6VSpbrZgOtNLVuTJazWeyaWLv/6vmv4jBAXTzI1OR6YeaJQhLZrJLyA34lt49Hlg5zOn2J3/re7/LK+YN84OB74vXnwPYyZ6znmJ8QPkoytwUOQUsXPu1yMoHdE9eqXZXRQkZlJhV2XQ3k8WsNwfFtxSL7Ttk8o6zyvg3WC1vXaKkBpmexa2pz/Bu5jE4QyCCBkVbprnjoCACjUC6SqmQpThThCsi4eAhW981il1IhRZpIMymBYqTXfafetblt50T8OxYuKhIzU0OR+8BPxQzjvm+TKuTjtfTZE0s4rs+rXjbP9dU+K02T/B15VgCvXSO7/Q6uHBcl8p4S4PoulUKBQrrAANiSzzGbneaBrXeT7HqYCKZSXkoDq5haDyssufacJNOTOYoLHVxLIyWrXDQFYLo5nbrhWLghUFkupdi/41Y+deq/c0l1mAAuBG1KyQIHtmxHkiTepD7AN69+h+NpmQOVLEHYoKETJi/tlA8t2JHP0W2tsr9gcHzTRZ46Ms/2mQq/8PCt/MaffJdkOkGj3mCuMA3KSZI6Y/sPQNYL6OlifmQNaHgBpy43ePDl4w2jPu5dRwrAt5NYUju+T01XMdFRA+uHimH/T7b/YVDJ9/0xirgIMqSX/Hzt94CbUs1vZKur3ZhK/r+rrfRqyL6Ohk61GrYq7NsEdpKa5mEnVKb0PEtVwQC6utwh592CJms4vkPGz1OtChHb5dU+L9tdiX9n1AKzy6xS55x2KzMbfH7RzHO/DitnTqFMDUVrta5F3g+oNSzckfKqXtektqoBeah26HbEYrlY66FrMt22AEEAlDAwOH+lzmThxo56Pyy72ej615rqJ1ElBVdp0mjnqFY7mK7J8eUzvHrulbS6YgNo1pp0U2ErTFNM9SRp/uaxU2ydzpKRBvh6Oj7noG9jBRqe2aJa7WD3e0h6auyaLE8h53o45QW+dPoir5y5h3uKd2943boq43fTSLrEsWtn2aKHdf/XW1yvdnnw4BxfXu3idAyWV9oxy+zS1ZB94flUqx38vkDEexY4I+d51+6H+ciLH6eQOoKxesu6a7ACHa/fZWGpTnWwyqb0FF6/jUWCarVDTU+gBH2Cnkq138GsXkeZ2ELbFQ5yWRpQV3Qsz6Y0sHDyRnyOpCpzxc9SsZssp3o3fG6VShavXUcDVnoShWQRc3VZzNtlkTVsmjJylvg3suUBpt/jvbNvJX3iPNWLopygbKvc3Tb5dr5B44n/yuHqUbzqHLunXo+mXaLfbHBxocV0MTl2PRPZBK2uzflLq+QzCaqNPnuUAfgK9b6MZHaQ8nv5hcUubuCS33cAeUUwd6Lfccs7cU89w8qFC8i5SVabA2YmxNzZm95PXs/yycNf5BdHnlMQBDiSyH6sLq4gF4ZZa2/lClcNjb7vsCO9Y+x6l0NW1aBv3XBc96mTyMFpvn7iO7x9Twk1CEinZB5ffIS85/FQbqd4LzBIyxYJKRD/brWRtQTv2/Ne2naH9uNfIiE5XLxcj9uFa43LDM4/T86bBia4dLXBXGIrVzJP0R104mvSUw5tv8brcvdQrXZYXBFgqD2wx657k9blaG+C8sUa2ZROzVTYZpjxd1K6gux2IZWi1jCBIf04SGRYWViiN5jnzp3ldePRX12GpFgHbQzcbotO0+Fn976b/3zov/BJr8e/VCusthzQU3RWljh34SQNPB70Uy+53rz1vi2Ytss7Xr2D+mqXTEJlpd6Pj6tUsuLcnoyKH2c0u2aAFX7H8hU8UxzjDXpYvjp2Xk9N4rWb1K9cwggC3rDpPv7+6hO4ho4UTFGtdvjudaET5bcmWFxuU51I4asprFaDarWDZk2wbFzClQpUqx3ONS9ieTaaWeGR71zgU4+eopRL8MsP38rWipi388nN5PQsSSf3Q627sRk5+vUq3qALwXDN1hWJZmc4Z69cb7Li5ZjvXAKg5ygU0hpLq30WFlt89PNHKOcS3LmrwrUzWfYuLfIzr3oXzyweYnNujq25zWzNzdOuXeDYtz/Mk6lZ1KTLwzveRq02ZB6aA5HMWK52x+6j1hogumcLkMZp1pDSxfg7r599NX9y+M955Oi3uH/2Xg5dPcK23BZ6LZceNx8PW81imC1WVtpIkoSzJBJjLVOhU+3Q7TtIQRCfy3fEvLi60KK22qXtJ5EIGCxdBj0zdt1O2F1vYalNMZuARJruyhJutUO3E6BmSvzg6jFeZ2X5UiVLTsvwqsn7cdS/xwr1Kbttk2oQ4NTEXnLvbVv4xtmLfP7xMzx49zxt2wLGGXduV5x3td6mkM3EYxzN8b3ZPVjHGrz5bfu4O30d8+ifcHjPQQ7Tpd0c4JoOJQRw3A9qVKsdrjeXKTke3YEv3gdFp9/u4o/cr27KNDIymjuIx3Ot1ZsDFMnngqHxscXv8rbnM7xpTfneqFmmmBNLy21q9R5oJh87/Jd0kionm4ukw/ObnR6BpNCxGkgSDFop5IkAN1BgMBh7LhW1Bx70pCxWtYMt6SQlm05L3DvAXGIex3M4dOEkcz2TADn+DafrsKwr5LU0/ZaH2ekQyMP3p5DI41ltKoXt+LZLtdrhSnUJWZJxOzJKeSu0f8DRJdg12WFpJVxf+va699cL/bWr15vInkdw+8OkDvwzGpYO1Q6uK/al2rXrKBUR3Ee/Z/Yt2iEzrjWQxtcqW+NVzQHuaodqVvz9whXxXcX3111H7LuY/pjvYofv7OJyh+2yxqAj1sdOz6acG/oZ7lLoI1gyrb7wJVvVVfqF9e/nJn2GIAh47vxxUlqSIAiYt0xsTax3OTfJ+fSA5ZUW8ggLJ5rffuDz8WOfomjkeWXp9QD01+zBdl0AaI2OixyE73aoSdiuN3HbHXwlER9jOx71kbZnJxbOc2v2tvjfl2rXmdCyXP2jf0nybf+WfYU9PHH1u1xdrGKoBmcbF/jzY/8NTdbZPniQw0qPWq2LKkG7a2HWllA2/f/svXm4ZVd53vlbezz7zPfcuapuzbNGJAQSBgwCWwKEzWAIjtskdsDtpEkC/ThP3Em73YM7jp827cRpO+n4SeynPcV4AkfMNoMxCBAaUEkqlapU063pzveMe96r/1h77zPeksCk/aTh+0eqe889Z+911l7r+971vu93HOm2mPurh2GXwy984VfpLHYxZIG3HnyA+5dem69pQa8HGMRhTBDG+XXaUrCdqH8HmysYe28f+y4DaRL1Opy/ep1PnfsiM9ExOlFj4t5RMDXCtS3QYE/lID/xxBf5y7k30DlR4S8vfYW9xX3ct/hyAA7Mlzm10aYkVP0ipcROJKuxmtd+KInDMJ0fPTRUHhV4av0KYoauwQvSebKxxX3NHs+WbT7zzJd55eLdQ9cYxZIreGCQ11IAjqXTaoYwBevbLa6c1yjq6nlq9hK6a+28k+PVq+u0O+oA+WZ7aBxGeWOg9RsbaKVhelUUJ2xsu5Tt/vu4SYTNeE1kp3K/noxwo/7r/+rxK9imznzVZn7K4WvPrtDq9ckXXa3GlZV0b05zb3ydpkzvbbPF//DyDwFw4+xHsVGeSrpfAAfOXb1Ap6Oe5yBw6LRdwlAxPWtWjXVvA01KxLa741jcSG0oPDdE69Wp2zXO+m3uAp4Lmty2cGe+7xRljflY4xt6xOvX2rkB91pqhbDitqhEMe7aJuHmNd68+36e6Z6iuPsqP/3m7yfwMj+sDjc6axyrHwHdpNfuDu0/AKU4oZWiIa2NLX7v8dN85dQNTi7Vclb+pdYyjycd7toSfJ0afrmV32er7dPAIux2bjoP/msLTRPfMoHn25a/LSwssLbWp5Kura0xNze34+/X19eZm5uj0WjQbreJ43ji3303xVp3AyMu5UbXoCh+0ndoEXDNMtilFVlvelimRs+P8H2Zyx0yHfDqlksiJYsTTLoBomun0QRc0ce9MxIpOe8qZDXeHDYuzaQaQggMbVD+NjxtMkPAdi8c89bJJFytzs0lcGGcYI6aIu4QuqYzV5wlMJr0/Igwinlu6xyRjLl15kS/y9iAdraWyt+aWzrrTY8fevWB1F+ojyobuoYrTUQmfwuDYRkLgOlQjxKE5XOkfpB3H33bjqCobepEocZ8cZblztX8518+dR3L1Lj72CweHRLPySmdQC6vqWXd31KN7yDlGuCW6WPct3gP285pXG2c1i3sIrGM+Y9P/zb/4uu/wo3mMiRxfs/rpk4jStCEhowjZHsNrTaf+3jMmh51WzFDZnvdobGarTusxxUWgwBp33wRLSSp90dcQCs1kJlRd6rPb4XmkH9QZUrd7965E4Ag2q57BwUAACAASURBVFZeT3X/Bj+42cHUDJ5cO8Wb9r8B/dodBKFEFMokXocbGz12zQ6fAu2ZU4vicgrWtLshda2HKNYQ6bwWpo25eAwLHX3+CEXbwPOj3EdMn1eG3/HaRfUeA3Pd1Ax+5OgPs9y9zucapfx7EkIoCSKMGaYnqZ+ShuD41JGh3+Utas2dZR7lQo0jvYBvrD3Fn1/+Ir9/5o8xjz+CpzV5x2obp6o8TnrSoqqHFAuZ9ESZzxcMm7niDGbBwRQJrY6b+5OVpBqniqeYRx03ZJd9ACEka9Fyfg3mlKIrZ12ARo26QflMFKIWq3GVrz27wnrTpR1bmImnZJ3ATLVATXNJCuMnnqJQwW1uUStZnNg3NfZ72d3O56twKhC6yDhiV3mBdx39Ic6aCV9IPYq00hSyu8WTa0+jSTgpqmPvNxpvfdV+3vW6wzngW99B/hZIDUuLKZlpsji4bpgF1W5aSmQ43gY4M9RPmiugGXz/gTdwpH4Ifd8peoaa+6c3n6dmVZFeKe8CJAqV3HRYdBt0DcFm6hvz/NY5BIKGvpt2L+TBV+zlF973Sl52tM8evmvudn7x1T+Hre/shzYphFND9ppIvzckf6sWLYIoyeVG7V7ISlxDpLIlYZdYaBSJE8nH/uoCl1c7vPN1h7jr6CzX4xrJ9nXunL2Fv3/HT/CWAz/ALdPHKJlFZjG5t+VSen4/b595f95lKIusy1rPH5YVZN5XlXo6r+IgN1gGOD51hH2VJT5z6fNsedssd65xy4tI37KQTp2K6OXm21mr4b5Rd5RLeqEvf+t6IetNj1aSenJs3xjqxgp9P6C8a1mpkTcJ8PyIYrDIxdYyZ80bLBdM3nzgQQpZd7V0z7NGPJUOLM1ybKnOp79+eaJUGsiNurtdLzeLHYx8L++G+ecEMvUOTNsxTzsNzETim6r4WPebqo1ztneZ9pDXYZJICh60DR1T8+n5EeebF/n0xc+pduBphFGMrvv8wXwVCTyz8dzke0gjk/8FYULX97CPPI6XduZZDweNuiOEbhCknROlV1TyXd0c6xI0p2fdFdUzFAobW4RD+dCR+gEEgue3zo17KmkGq5bBop1KcQf890DJ+kt1n3/wttvyn23629SsKrqmc+j73shHeSO/9sUWW22/76k0wag78557Km17LYQ2LNnKpYB9X6XMU8mxjXze9JJhdodWmQFNJ3ji4XztWd12qZetfN4ORTqGo2bJuadSEIFhIlOpjz/S/Y1032zHlpJDM1n+BnCguheB4FzzQm7SvT/wSFLZdYUGgSZY27488e8/c+nzPLl2ii9e+Uou0xrLSfNcbMDLJss3M/nbwBpjmTpNW71HxSyz3O7ngQCrvTVmhQVIgic/zq3TJ4hlzOnNs3zhypf51Sf/PSWzyD962U+R+IVcNlgqmPS8kKS9jtbYg/OD/5ByGHIo0rA1E3H1Nu6K/xYP7n/DEEMn62g8aplQEAa+VH4z0m0iRk26ITfqfmzlmyQyoe4dG/K/Goxy0cRILR+0upJMziYa7z76w9SsCqcHvPMO76kqb9FAfb9CCBqRZDNlBw12f4uSOJW/gS6y7m/D+Xd+W6HHYTdkTi/yxStfGb9ITWc1/YyFASuRUsGk1Um7zcUh19a7zFXTPDH9rsspu6/X7uAGcd4Vd6ewTZ2ylh6WDawrUZzw9dMr/PJ/ehLJcKMlT8YUxPj4FkTqIaiJfD+TUvLUC+uc3D+FaWjsmVV5Qifoz9/1pJoJiNlOm8eUzGIuTZVRoHJWIWg11bMdoiPjIlaSsNpZoRn1KMUJUWLlnkoAtVQ6V4uSfv00IfqeShpCCA7XD3DeSLhuGfSIOTbQiVcIwV2BzkU9Yt3dyNeF7Y6PJgSbUZvpMCZePQ9SsmfuODV9hqUDqktwti5v+y3FynKUF96gLUoWlSimnXYTlKHHxRttJP1OtVJKPnruE5QSOLRmoYUlpOUSpt6BUZzgY0/0e/tui28bVHrVq17FI488wubmJq7r8pnPfIbXvva1+e93796Nbds89thjAHzsYx/jta99LaZp8vKXv5xPfOITAHz0ox8d+rvvpljtbKBHpdxQD9TDJgOHDh2aps5ckBDFCcf3qkRkZdPl9Uuv5g17X5sXAzeyzm/Tk0Gl+Oqz+JhcSWbHftfzIjbjEpFmk2wsD/1OFUBq0dIHtOVjoNLA9VdLwwVK5s/yYr5KYZjkPkQvJRZL8/TYyt/76fXTOEaBQ7X9ffnMAKjUKEzxnqPv4OxTJfYtVLjj0HRuWp1F5qkkYl953kTeUNIHIA2bPX5IIa7wvtt+HOMmpqGqjWjCUmUPl1sqmQjCmK+dXuXuo3PEmk9MSOI7uR8VkBf32dj129iOJ/rvPPIQpnRoz3yj38o4u1aryJ/NVnhq4znVGWRNafWze14XMdNBqFrhttdU2/faAsKw8DSHGcNlylabxWzPHRqretmiSYX5ICLRfbo38cOwIrWBNWMbUZ5Gui2VUKfJYTPUhzTpZrkLscF0cVYlNy3FAih71yjH8L6TP8rfu/W/4aGDD+DYBl4QIewSYbdNnEh2zwyDSkspqHRlNb2OXkBFdBGlYZDCfvnbsV/94wjTVok1fZ+JrBVr0lolThI6bjjkI3XX3O28Yuo4n58qcjHqFy1ZG/XRRFh2tzhTtDhQXaI44rGTJfc3k4sK0+Gutsd20OZPz32cb649Q9VxqC8vctQNEFUF1Ldji6rR30QHfTwAzNQboNvu5PPOidX1F9LuWO1eQJU5ZGQOmROK6ipmUsq93Xppq/nB606aihItK3M88swK1zZ6dBIbgUQG6vtoVG2qwiUwxk9EYquM5nd45cl5dG18fZC9rdwvKSvoM9Pk+xbu4Y5OwKflBk+uPc0jVZt/L6/z55e/yKFAUrLGKegvFrWy8rKI4uHCPEw0bF1ST80jB8FoYToqkQw9lRyPtAEWdlm1jW+toFXnMA2Lv33oR5FeiSfCT7HcvsqZzXOcaBwFRF5MKlApZQm11fd4MZ2Sz2+9wJ7yIv/grXfxv73vFbz7/sMv6vvwUkMUayTtNeUNMQAqldPnoZXKoDtuwGrcB+6EXcqN+D/51Usc2lXllSfmObynxgYNtCREtsdNarPitYfN3UfH97Dcn2UEVNpspeD81ID5uz1sKPvg/vvZ8Lb4ndN/CPCifkpZ6OUGFeGyua3msHTbqvixioRRQhTLYU+ltPDvuiFr224OKiGTIZNu6B/SZM0XRLmRe4F5QUwt2YVE8iVngwU34Y7GHep1hgWxP/QeuemoVeAtr9rHVtvnkWfGuxcCuWyk1/MUQ2okCpaOZWg0u35+YBMkaYGXFt+66bAQRPhmmyiJ2A7bNKIkfx6EYQ3ty61eQCVlFmyWQn7r2d/nw4/9On92/lP826d+Ey8FoPwwhoPP0zY0TtpzXGxdxr2JKWofmIt4wvsLRKnFT5z82xSkYCMe+LtEtRz3Rco68R3l0aUbY94bDa1DLEUOYoeahSPCIb/JollkT3mRs1vnQQ6DSonQWLUMFtICTHUK7Y/zQmmOTX+dpfn+urTlbdMoqIOdYtHh/ne8HT9I+PWPnsr9yyZ5Ku1bqHD3sVke/spFVrfHxynzRpO9vtdj9vwULCMvjnrx8HuLQhnnjR8g2bhM7+FfIuk1Wdv2mN2BhZ51CRxt614cMNcXupWPtfJU6o9ZdhjTjc1+Ab1D4VYwCixVdvHC9gWudK5haxZTUQKpx2bNUT5Ql64/M/a3F1uX+fiFz3KkfpBEJnxz80l12WNG3WkuNrS+p/8f+SpnHjFP7jkSISV3Th3lSud63ik2TpSB8Gz6DMVXnmZfouMYDv/pzJ/wh89/jJONY/yTl3+A+eIsrh/n41ZyTBwRQOiiVWbQ6osUXvd+3nfxBv9MP0S4soQzIV8k8hGGhaFrxInMD81soeOLJPdu08rjoJKwHIh8Hl15nN3lRYRfGcr9B6NatHBi9d1luZMtfYQQnGgcy72fAOpTEqFJeq1+7TAVJWymUnIxCCrJCC0FVXQy824xJJXOPJVk6COA1xT3cam9zIXmCJgoNFa0iJJZHGq0M10rcGVFrZv/+ZEXeP7KNvPldE6mHquVinq92+uqA4Qd/C+zsE2NSspUykD1Lz11jZ/5tS/z7z72DJstj3e97hCvOKHGSsoET0gKYlzi62jqGlxdU7kFcHW9y0bL5/ZDyndtTyp/Xe30FSaXeuq1lqHRSkGlwe5vg153vU4XXxrM1By6kcl0GLPmrtGMPSpRTISObeh5LVgz1RpVjxLwuzQ7Pk+eXR+79jDtapr50B2tH6Ktw1dTn6JjjcNDr7/TVd/xE6unMHQNXRNICY6tsxY0Fai0ojoe6o0l7lg8wop/jUQm+Wdsh2rvnHWmVVOUkXVdSkk5iunICIRO5PW4tq7GJ2PvP7t5hue3X+D1zRA/KjBTmEEIyXKa34ZxQiC+ByrBXwNUmp+f50Mf+hDvfe97edvb3sZDDz3E7bffzvvf/35OnVKdkH75l3+ZX/zFX+TBBx+k1+vx3ve+F4Cf//mf5yMf+QhvfvOb+cY3vsEHP/jB78zd/FcUUkpWexuIsDjEVBJCoEclZLpgzrbVpD65XyUyK1s9bp05wTsOP5T/TQ4q7cRUuvos17TddLzxE0qVmAj88iLJ5jCoRODlG+QgkDTYqlT9ewBU2omp1PvOMZUAdpUX6CYt0CK2Oz7PbDzHycYxZd6anRwNLB5CCMTmPtY3JT/8fQeUFNNrDyX0qvtbtsB6ynR5hKl0ZSvmTRtd/u7sOyibNy9KLVPHD2P2VnbRDFo0/TZPnF3H9SNefdsCN7oKLJFeMTe7BAWS2WYfaMk2IWGMd/ZzDId94feR2G1++9k/YLXXZyz9uXeZr9Uc3jh3F9OFBs83lYGoKJSRUrIhfabDGNnZzDu/aXXFcOmKClN6l/nSHHOFBraUCGegQBSCuDzLXAqAXO/exBfNbxNJjW1fzztTye5mDrRs+fpQ94zIahL3ynhBjFabR0tbdxY619DqC5ycu5W75hSF3DZ1vCBG2GWStMDePTMMTpQdk6mKzfJqBz81bi0lHbQRUEmfP4x14nVA//S3l0pRhFlAOFVka5VOT/1sFEB95/y9VKOE39l4FD89eTVLKagUDDOVtjsrXCuY3DIz3I0RBkClmyQqwipwe8fnZw/9CL/0mp/nl17z8/zz+/4RJztqTmopqLTlGxS1frIgQ29oHhWKfVCp2Q2wTA3dU6fXencNR/i03RA/SIib01zovKBkfUlEVFylFO7KmXo9L6JYMIaaBWTzau/hQ1xaafPYc6v0ZPpMpWDBdLVARXPpifHn6UbPoKR53HfLwtjvZBwqI+7SZFBJRD5vX2kypRX4jVP/D39qdtgUEfcvvYYf2fCGWCsvNTL2YGsEJPcTDVtLqKa3NsQKSNfQpJfKWkeZSoUy0lNMpRy8jA2C5+/G1Ez+1eP/Di/2uGXmOIY+ACo5FQVGJQmlbogTJ1zAJYhDLrQuc3TqMAuNIovT3zp4drMQTi0HOQbvJVv7+6BSyGoyCOiU8j1KAu95wxHFgtU1nLklAOKt4ZN86H+fu3bNjT1zoNZty9ByADiLjZZK4qcafR8uMQLg3jpzgt3lRZ7bOkvFKrO7vPgSRgCsWgNNQHN9Pb9GUagov7WUaegMPL9ZV6GuF7G27eJqA+BWYZgxZ6dymT5TaWoIVJrSFyjoNlLAK1cEcXbbpo2IAgQDBsOhB7rqMHbL/gb75it88quXJloHZN3fPNeb2EVWCEG1lDbeSIEhX+oYusifeWHaLPoRntVjw9tCwjBTybCHGMRbbZ96at76Z0smZ5rP8ab9b+RHj72D57de4P968jfohT2uxWeI6+v84EaX+6tHSGTC81s7d/LKit1H1v6KG8k55LVj3DF3CzPCyttjQ9r9TTdwaSETDUKbYsFUJ9ojxUeNFluynLNbA2ycCR2tjkwd4nzrEmEcqbblaWwmLqEmWLTUfJTRMMC/WJwnSMK84Qgoo+6pQn/+7p4p8ZNvOcELV1t8+uuX0TUxlH8Nxt9+41E0TfA7nzkz1nEq28sHO8D1QSU9N6vtxuOAlbH/ZTgPfoiktULvP/8i/vbajqBSPoYj/l3Z3ub5sWIqRX2m0mCDipzNHBnqO9GtmxZuh+oHuNi6zMXWZRbMKWXMm97rdOMEQkoubVwY+hs39PjNZ36fmlXlp277OxyuH+CprScAOdmoW9MRusFHnv8Yv/Tov+ZsevgiQ38oZ87f306YihL2F2YIkzDv+LbhbRHLWLU5t0tgWMSnPsut0yfohF3etP8N/Le3/x0cQ41tz48GmEoGjZRdJ1LmnHngboxdJ4ivnSaMkoksoowdl+XzUcocsTUTH4jba+l7TgaVNgydi61l7pl/WdphbnKOUimaVLUeUjOIzRJuYmKlctuT00fpRS6XWmrctgO1tq2v9ce6EcZsykDN2yGmUoSeyt+0tEZKpCAeWM/COH0eUkD9nvJ+CrrNX14dYSsJjRUtYaE4P/TjH/uBo3zg7arBlF2QWKbO3mk1f7PcycqMurs9PH+yUXciEx698QRhHFLUwpxZRaRa3n/kc+eoV2w+9O47+Jc/fR9vuncfmpat2z6+Jiho46BSKb0GVxPINIc59YI6jLntYAYqqT3/erO/J57ZNpiu2szWHTrhAFPJ6DOVsnB7PSJhUCtZdGKTmSBmzduimfhUI4lEYJpavs6WDZV7TUkNGfT4/BNX+Td/8tTY4VvGVMpqyMNTqinQY9UCc4lO3R5mq9eDgGlMLrZUbZqtG4UCtII2M2FMsnkVdAtRneNgbR9+HHC9u5LP8dYAqKTW9ZFaNA4pxwk+CYFdoNNqky2XNzZ6hEnEn5z7ODPONK/cbNKVBfZNqXz08raqe6IUVCL0kMl4J+7vpvi2QSWAt771rTz88MN8+tOf5v3vV13LfuM3foPbblP03ePHj/NHf/RHfOpTn+LDH/4wlpW2Lty9m9/+7d/mE5/4BP/hP/wHarVx2cP/36MVtBW9O3DG0H4z6RcBi9vqgTi+t44mRA4gDcaNjR61kjXxxCppryNbK6wW9udU/cHopDrVpLqLeGM5Tz6klKr9dsZU0nZmKhm6Rvbb0aQ/Y3OMFmGjEUbJS+7+BuTsCOF0OL+1TCtoK+kbA1TrEZr9w1+5yL75CnccnlZSlLQQGLwPL6V7y8AdS/oAnrnaRQDHFl+8ILVNDT+MWarsBuBK5ypfPnWd6arNsX1TPLv5PJrQSNqNoTbl2x2/L32DHeVvWczoe2HlME+sneJ/+er/wb954jf46LlP8Imtp3lZy+Whqds5NnWIs52rJChmRDNoEaQJTdLZ6INKVTWuLUrU6PLDh97EPz70dvX5hWGwRtR3MZsmojduAipJt0UPh64fI8ppi+zOZgq0KHZYDqBJSVduIt0yV9Y6tPQp9O4aIDGby2gz+4feu2AZ+EGMKJQRgfpuJjH29syWWV7ts3HssD3GVBqMYs5+6G8QojpH0lqllYFKIwBqIUl490qLjbDNn5x7GACnnMoMRphKp7uKnp9JxwbDD2J0TYy1Mx4MYToIYFEv5uCmaWjcPi8JpcZ6YNHzQrZDE1sOtEgNfYQ1CCqpv3W7XVq9gGrRygtYgCV9g3YvxAtikuYMnajDlc511bpZi7HdfhHe9cMxKUbSVPPitjtOoAnBV565gUzlCEkKKtXKFlXNpS3Hn6nzmwkFEbE0PZ5cydSvQ5RU0dUHlTIpS5uClPzUzL288/BD/NPSHfzMpXXedvBBam7v2wKV6iX1DG6PyHm9SMMSMdWUqTS0bqTjffbMRXWd5ihTqQQyJtm+jkhBJdePkIHDm2bfpV6D4PjUYdUq3OszlZAS6XcoR232eSHng00uNC8RJRFHpw59y/f3UmKwQ98QqJSu/e30+Wj3QppaHdLdQdglyo7JdLXAfbfMc2h3f9/ffUidUDavXhz7vK11lTDfcmzv2O+yKNjGmPxts+VRdkwKtgXZmI8AeprQeGCf8uY52Tg25LVysyg10rbuW2mHVrd/QOEOyIiyyJ6Lrheyvu1hVfprz85MpbT7UamB9NrIKMALIhzL5HVLr+b72lDsOQTp6a8wbLQkwDL1HOiVoZcDaUII3nLfPla2XB5/fkIXrBRUEjKeyFQCxZ5tdYO+XCk2htcp02YhiIj1iPPbFwGYDuNhplLY35e32j6zQUw9jLmt7fPOub/HQwd/kFfvvpf33fbjLLev8n8+/m+5qD+C3a3x2u0e+505LN3iuc3nJ15jPoZaxKPbX6aRHMDYVBLjab3Ihi77IEscIjQDN2kjfQcQffnbiEyiHDdZj8s52OdjUhDjoNLh+gGiJGJZukNMpeuBAnAW0gJMjhxazacdqG701CHK5dYVtvxtGoXhfeqe43M88Iol3LQ75E7y+6mKzTtec5Cnz2/m7bWzEIYFpoN0+0wlLwV0NE1AoPaMbjQZNDD23ILz5n+C7DX5ce1h5ms7SGh3kr9ZOoIUyNJNiJXU3B8BKrK1vBWkc9Ny4CYdlg7XDhAmEZfbV5nT1D6jF9NGLNPzNIKE697wWPzmEx9hw93k797yo1hrF7mvfIDtcAutsjl20JnJx4I45JFrX2e5fY1//eS/5z8t1GmGHfW8jewrrh0wG0TsMVND9BSEyg4AZ10Xrb6Ieew1ROce4Z27X8PP3vOPeejgA0PrkTsIKjkm01omx+wDQFpjD8n2NQRyMosonXPZfYVp0V/QTKQAL2WFN22LT174iyEJqrCKPJmuCy+fvxM/nAxcgcqNMkl7FEtcaWGmXb6ONY4gEDy7qSRw665iR63eELmEvhFGhEhaQUd1gB0ElXL5m7r2GC3v1gcQ5UwlNYcLpsOdc7dxav10zo5Sg6VApazzWxa2qXPXkTl0oXPPyRl+5QOv5vBC2gVyQMYLEHiu6v5mj4/D+eYlfuvZ3+fjFz5LUfbzPxn5rDU9ul7E6162m9sOTo917ZaBi6cJnAnS9ILtYCYSV9N4+NEbeEHEN1/YYGmunB8GFAsmjarN1S31/enlBudueOxfrFJ2THqpsqA0xFTq5zS+6yJ1xdhvhQYzYcxG0GYr8SnHKtfUhMj3qpKunrEpqSP9Hl03Qsr+AWkW2Z6W1XpzzgyVKCERgiOT1po4ZEk4XEpBpQxwtstqLk3HGiBVh2ZN40B1Xz72OagUb6ELXYHzujW2rhOHVFKwq2sX6LbVmujYBtc2enziwme50V3hXfsfwJQJnaTAyQVV011rq7U6ihJCLZ0b3+Ud4P5aoNL34tuPDU8tpLHnjJ002TLtQiBMptxNTCLmG0Vm64Vc4zkYNzZ7O7KU4qvPArBVOpCzLgYjY12IxpLyI0m9G6JLj5OsXcA8oMz0BhPHUfBHCJFL16ql4eTB0DXKjvmi8rcgiscYUDeLxZJCijWnw+mt5xCIfnvwHHnv3+92x2d12+XVty+qJCyVogzJ3wwFcEAKAkTDnkodN+S5a2rB0OJxX5XRKFgGQRCzJwWVLreucPZKkzuPzKIJwTMbz3Gotp96schas78QtbpBLn2Dm8vfQDHF4mtH+YVX/TPeevABVnprfPbyFzhWXuKdq20IehydOoybBFyzDUShwlpPfc/TQQoqba+ok/Z0PLaTEmU62LpFOStaRrw/pht14qCEKSczlX739B/y8TN/QeK28LQiHTfMmUrLm+f5ZPc8iekgEfkJRDNo4UuPpFfhF3/ncT75rIcpA+6e9RHuNvoYqJQxlUoYMmShbk1MdPbMlbi+0WWr7WMToCf+GFNpMJyMqeT155CWg0pqLo8CqDL0OeiFvH7mTv7q6lf5F1//FZ4pPMKfzZR5pPnCUEJzOm5STcREZsRLoVOTSwGGN7C9RY+NpMLnn7jGjU2XnrTRkzA/hZKhN0Tdt4pZa9wOzY6ad0lvKwfvDtpbdHohPT8ibqpC+tmN53h64zRCaohuP6FVTKXh5z9p3kAU61TrVW492EBKKNVST5GUgWLEHpaI2YqG5/fqtsulDN/yOoxG0lWgkjboqQR5oZT9d6G6i/v3vpaF6m4FwrTXlDTl2wGVKuo7H/VVcmOBKWLKqafSsPxNJXqf/7KSXUxiKqkLTnJQNwNI9lQW+Ycvez/vPfm3KJpFnAHwJHseg3aLutZhvxuy6m/z+Oo30YTGoRHvoe9UaMXJcrJK6hvU7vaZSgXHyYHkDND5n3/yHn7izSeG3vPEkd00E4fmtUtjn7dyY51A6tx5YveO1+TYxpj8baPl594y2ZhPAhJfNncb9y+9htcvvXrH9x+NDFTym2odVQcUCkD2BhgfWRi6hm3pdF3FVGpMVfLxGGSAAvn6lcnftHT8ZHcrb1/91oMP8KaNDu2k0PdGMW20OBjan5UvYh/EvOvoLAVL58zlPhsmj/RU3BDJjqDSMFNJ4CfD4LcwCiyk9//NdTXfGwOgEoY1xlSqyZCfvbTBj600we+P2Z2zt/LTd/wEG+4mAo3F1eNogKFbHK0f5PTNQCVTQ6tuIkloBEcpmGm3YavClqERp8zRjKnUSZpIX30fTsFQEvoRppITbrMRl3PDWB+LAsEYC+hQTT1352UPMeCJciPMQKX0eY/8IYB5IS1ur3dX+PK1r/Hhx3+dqlXh3tTQeDB+5HWHOLFvipnaOKNsMO6/ezf75iv83p8/nxfsWYii8kbLwvWjnF0nU1+UdrjzPmQsHMG77e3M6m12FbyJr8m/6xGmkhCCQvrMZpJIP2foDnjyBT0CYeGGmS9b8UWZSlnMRKnnYSkteCs2Fc9gRap7C5OIj1/4LF+48AgP7Hs9h4rzuJ/5VU6cfQpbK6DPLY/J37Lv7PTm8wRJyE/d9l7etP8NPF0y+ZfuM1wQwdDzJqXEMz1mwpg5aWDpVu6rlIFK0+0WWnkG67YHIEmwnn8kP4gcjJ7X09Rc4AAAIABJREFUB5XKjklDnwAqTe2GKGBK6+zAVFKgmJGuEdnakTFivPYqCJ0/vvKXPHzh03zq0uf6f2s6PFkpcKi0i6lCnSCMJ/toobqhVTWX0KwQRqrduinVnlk2S+yrLuW+SuveJgJBEhQ4d3UbKSWNIG0a4G2CGPZUyoy69dQhKEYjTvq5Veax1JcqmpxsHMUdYEcBdAS42rCf0mBYupmDaqOyxwxc8no9Eikn5mvZ9/sXy39JNxyQHEchF9MOzwcWJvs6ytDD1zQK+vg6LMwCTpLgaoJTyy7/+28/xrkrzVz6lsWe2TLLmwFbhkZSm2Vt2+PAYpVy0cRNJcBFY4CplB4U9Lwol0k6tsF2aDAdxiRIusSU4z47MvtvUUuZSqkELKs1M9ZuFrn8La0XhRAcTHPswxNKRBkF7NUrbPnbNP12PqcNR13/TCoP1BvKL3jGaVA2S1xoXsr3pU7cZMZpKIB2wrouU6YSQNO28Xs9qiWLo3tqLHcu89lLX+C+xXs46aia09OLHJybRUZGXkdFsSTU1HP/3S6B+x6o9DcUhmZQNB2SbmVsYS4IlXTsthsIYH/JVa7+jSI3NoeLyDhJuLLWGTMnzn+/uQxmgbiySNcdZyq10wTJnlUIb7K5jAx9/C//LlpjD+atb1TXq2eLwDBrKYsMEBplb0D/dHOnkFISRkm+0b2UmHEamJpBodbjineeA7W9lDOPFN0ExBBTKTtdzLwtconMIFNJ03BT+VtmYDnIDnr0udW+x0AwOYkaDMvU8MIYxygw58xwfnsZP4xZaBTZ9ptc7Vzn5PQxZuoO69uDTKWAWnlgM8mYShPkbwCmoROGCVWrwoP738D/+qqf5UN3/X1+6vi7MFC+BBlr4QXHQhTKrLkpqBTFyJSplLEkADaiIrZUxpP9sRpmKs1OOVyPp5gNJTe6q0O/64U9Hrn+Df7k2U8Sui18vUjXDXN20MNbp/hsvMq6o4q8bFO+1lGb78v2HOQt9+3jVfcpGvL7bkv1+bP7hz4nB5XSa9vfmDyHlmbLxInkzPI2dU0t+t8qU0mrziG7W3RSSeqgpxKQz7eHll7LA/vuZ8qu4WsdHqsU+Ih3jv/4zO8RxCFxEnNWDzmuVSaeMmeF480iL45HQCXDXSdypvnSN69zeaVNN5Wa5Ubh4Qg9P51Tfs9VTKWShexuo03tRlTn2W9t0HYDPD/CSByWyrt4ZuMMz2w8RzGaJwz619/1wnzcIGU7rr6gEl3IJWy1RgoypEBRJsFYD4YTqK8+c4O2TDfqgRP1/P1Tw/ed5G/9easSNy1lNCVbyoB8VAr1UqKWMpWaA6BSIiVuJDBETMlI58vAGGfjXUvn3RiYZffX7kz+5uam5yb7q3t5xcJd6b8HQaXU16G9TUPrsDddYr96/RvsrezB2WG9+OuGKA5L2rKoTJC/lYsmWn0RrGIuGyoVzDEW3kzdYUtrQPPa0M+llDQ3Nwg0J3//SVG0ddxgFFTymK5loJIz9N/B0ITGO4+8dWIht1PoKdATdxTqOch63ckTrVww6Hoha02X2ZqTg3OjYH2WcGd7VubhE7XXCaJEyZOSCCPq0U6cvDDMmEqDHo2jz7umCebqzmSfnbRls0FCozJ57tTKtmIqRQEYJlEshw+ZUqYSwHObz2OiqYQ9a14wYCYOClQqav1/e63h5/xE4yg/+4oPstR8gDJWfp3HG0dZczdylsNoWIaOXt1AR8fwp/P9ZaYwRSIEm610niURUtdpRdspUymVKo4YdcvQw4y6bCSVnN3tSRNNyDE5RdkqsVCa5wLekPztur9NPYyx6bPIBg+KymaJilXmMxc/z+8998ccrh3gZ+/5x8wXx33EdE3jv/9bd/BPf+yuifc/+Lr3PniMVifgT780LBfUnOqQUbcbxDloIQOXEBMvGpdJDsaWVGvrjLnD6fwOTCVQvihuEKVjHeTzfdRTKdSc/HdYzthBSscN+Vd/+E22Oz4Vq5yP12yoxtms9EElw3XYNuDR64/xC1/7MJ+48FnuW7qbNx/4AYJnPgeBi+F3OVK8BX1qhUCOeCGGqtj+5trTOIbDLdPHeejgA3xoPUEHHi1qQ2vMtt8kEQmzQYwIPPaUd3E5BZVWemsUjSLF9iZauYFWncM4cDfBs5/re6ENhOtHOeMxk7/FemFoDc722gW9OXZIK5NEMfPMAaZSJn9LwQu3t8GV+hTfXH+GilnmM5c+z9WO2i+vSpc1y+Dllf0AKatscr5VKZlUNRdPLxPFCa40MeP+PZ1sHOVia5lu2GPd3WCqUEcXOmeWt0HGTKXf94a7OSR/C5MITbyI/G3AqBtA6BbHphQ7apDduKKp91zcCVTSTIIkfbYHZI+AYrwAgavm4qR8bc3dQBc6tm7xhe43cpNsGflcuN7C0DV271C3EXp4mqBgTpAhmwWcWOLqgvc8eBvbbZ9EysmgUnebX943zWdTSfX+hQoVx8RPPEzNwNJN5Vml6fm6fGWtg0WEYRcoFgy2fY3ZsL+3lmItr1mz/zaMee6eu4NjWlmBSmn+MsZUioaZSlJKbml7lKKEgyPydSklRD57TfX8Xm4v99cGO/XjFGpP0FJQSQjBgdo+LrQu5dL6nmwy46ixmSRrJgpY9CMsofN75ZhrssP+hQpz0zbNxqPU7RrvPPLW3F7DKFaoV2ykX2QrUPtPGCdE3wOVgO+BSn9jsbeyh998+4cJPXuM+VM0CljBdN6J5mC575m0utXLzfUALt3o4AUxx5bqTIqktYpWnaXomPhhPKZxzcwei4tKWhBvLBM8/jFkdxP71e/NW2dm2nLL0CcWwlbOVBpP/KsvAirFiUTKcQbUzUITGgvFOYzqJj19g1un+yffQoi0o0h/8cholxnSnXdNGgSVDK3PVMokQAOMg6+cuk59KpUz7dDhQEpJvHk1/6wsGVqq7M5PqOanHJ7dUJvbLdPHmakVWG8OeyoNMZWiF2cqSRRano3N9o0SIemG5Xep2VXmtQIvFC2wi6y562hCY8qq5fI3rdb3rdkI0+5Enc2JABzAruki1+I6857P9e6w+evz2+eRSNpBl6dlm8gs0XFDhG6yVa5xJlLj+4Kj7jPblK+l7/Pe17+cd37/IY6cPApA+MLXANCnhyUwtqXjBREyBRT31idLATKz7mcvbObFvSi+OKg0yO5TPkWSYFsBaONMJZXEmHaZHzr0IH//jp/kPXvexwdf6PIDYYMnV0/xr5/4v/nm6tN4muBEYXLXy7EOOBMiKxQH56GUkqS1xtTibnp+xMcfuYSbg0qpJCzyh/1+UmlW6PUUQ65oIHvbaKUp9Nn97BbrdHqhSmhtnZPTxznfvMhqb51astRP9lEnXKUB+VuycZlk+zrGAdXK984jMxzaVeXIYZX4ZvK37LT8htsvPBIpeeTpG0zPqQIhm4ND450+oxnjTNhlQOTPdpICURmDKfu+4+2r6b1/66BStWQiGJa/dd2QUGpoMqZopJT8QYPN9LvKwcyRzx0EazNQKQOOnBFafXGAkZM9j2GnyZTWZY4qhmYQyfi/mPQNyE1+YZh1ZVs6tqkPyd8qjolx8B7Mg+Nsi9GQ1UWq0Qb+ADh08UYbPeyhOzdva1uwhplKUko2Wh6NzOQqB5UmM3q/1RCFMjEawlWMHzkof8u+u5FCo1gwWd12cf2YmXohH8cdmUppAp4x8YKUFVWwdGUMDrTlAFPJsNGTYMijUY6CyKjDgEmgUmambLCz/K1aNOn0wly6FY14IQrTpphI7EAnTCIaegEN+hILwxrq/rbV9inpIaQyH787/pzPF2fRgjL5o6AZqWk9O0rgFFNpg4a+izDsFz+zKeCwloFKcYSnGwSJT+KpuaGMuoeLjyT1mtlIyjmo5Mq+VH40Dtf2c1H4JAPypRveJvNBpIAsKSd2l91VWqAb9XjT/jfw393594YMhEdD17Qd5UeDcWCxyr23LPBXp64P/Vw41WH5mx/1i+PQJdSsnD20U9xIgbi63p34+5ypNBFUMvD8OC/0ss+yR0ClyHDy3wmrOCYlP3+tyVMvbHDuitpHDtcPYAidhhsRSB0nlXg7tkHiqT3gt07/AbrQ+cCd7+NDr3ofWhIRnvp0+pk9jji3ITTJ6dapkfvxiU2LU+vPctvMCeXhCcxqNgdjkwuOOfS8rfaU59pMGCGDHnsru7nSUUbCK7015gtTkES5h5F1+4MQ9AjPfGnocxMpcYNx+ZtnDef9+pTqtLagbw+NI5AfegljwFMpk7+l89DtbvLpukXZLPFPXv4BiobD757+IxKZ8Fj3MrqU3GGrPPGmTCXHoiZ69LRSzlQykj6odGL6mGoes3mWDXeTWWea/YsVzi43IYmZShktG97muFH3iKeSYioNgkoDoC2AblK2SixVdg+xG1dE1vltch5maibBIFNpkH0sBLFmYaLm96R8ba23zozT4KEDD3AhWufpUmboHnDxepu98+UdLQ4Sv6c8lYwJOYppU0gSPE3jyMFFfu7v3sPfefDYkJwclK9SvHSWWAgupPN0/0KFctEkxFN+SlkMMEivrHUwRYRZcHBsgy1PY3pgHSjGWs5Qymu22OAnb/0xpqwK+L08fxkFlcIRTyXikNu7Pj93cZ1COFIjJjFIyW67jiY0LraW+/Wb2aVsliim96A1lvI/O1jdx2pvnU7YxTQEPdlSJt2QypqHP0fGIbU44YMLr0dH8LHdEdbcNdYKTyAKXR5a+iEco5B3eLXLdQqWgQhKtGO1/8dxQqRnufb3QKXvxd9QCCEmmt1Zlk5j5X5ed+gHkRL2WCrRmp9yCKJkqP38c5dVYXVs7+QCWbbX0CqzQ0ahg9FxQyxDo1AsIyqzRBceI3jq0xhHX4OxcDR/Xbb47QT8ZIlsbQdQqdndWS7WX2i+tem4WF4gSFsX39IY9qYR+nCXmaz4tTJ690gLaABD68vfksyvJU0Qbmz2eOFai9uPq4J40kkSKLlh74/+OfHKOWxTzyUMS5XdtKMWGAFzUw7PbjxH3a6xq7TATM1hs+0rs7cwxvWjifK30eIgCyunMqcbcdPj1z/6NF88ta706ClL5TBFLhZMYpnkG55RbpBsXVNAQgoqJVKyEqSgRXezD8DZw6cqR5fq3HPvXSwEEc2gTW8A4DizeQ5LM5kuTvGoHROblXzufaNeBgkFCefTExRngKlUsyq5T5AoT4NmINvriNrCWEFesAz8MGYr9VxYKE8+WZ1vFDF0wbmrTWpaKmHMZDkToi9/6z8vmfl10lpF18QQKwfIvUIGC4V62cJLbF7RMXj/bT/O1c51/uOzv4smJcdS/fdovCT5m5nJ3/rzUPodCD2mdu1haa7MRsvDLGXsnVTuEXrDLJqUzRK6Lp1eyIwdgkwQpSn02QNU6RB1m7hBTME2OJkmgwAzYi9+2AepR+Vv4blHQOiYB18BqGL5n7/35dx6ZBF0o88oSp+1qx09B8yfOrfBypbLrSfUGE1iKiXdLdUON5MRaRrCLu3IVMr9vLZUQfntgEq6plEZWc9a3YBQ6ugywtHVM9gdOAwbZSqNMqTy50o3c9ZVBkyMzjHHNvI5mYNKvRYNrYsoNthXUcnVf1FQaYCpNOpRVCma+UFFxw0oF02s499P4bU/+aLvW921j4KIeOHcxfxnjz63SlnzcaqTD02yUGBbP4HtehF+EL8k+du3E0JoeHoZM2ipw4vQHWcqjTzDpYLB5RU1J2frTj6O40yltHNZVkiX1ZwIW+pUtGAb+fPQTgY8lUwbQ4ZDXiqqxfnwvjFXd1jfdsfNutPCw9STvJNf0tsmGfBAqpVtdULve6Cb4wzj9AS/7Kl5Oy36Bt2QMZUGQSWPogjUOg9E7rjMFRTAZmnpWqMZzBdnmbLrnN48O/H1vuyhFTs0tN3K/Dkdk5mKkhuvpcxamURspAdmGVOpWDDSTnphLm1LWgpU2owHQKXUf3GSh8ah+gE8IbluqPdOZMJKBirFClhCxmMHRe859nZ+5u4PjPnp/HVjz2wJP4iH5CiiWCMZlL8FUQ5iy8Aj0uyhQ4NJ8cKWur9C0Jz8goypZEwAlSxDMZUM5XOSPzeD+bDfI9ZV3pskUoFKI0yAVrrYZhYLbznwAB+48/2YXpdOUqBg9z9bJgc43At4q7mbf/aKD+bgZHj6i0ivjTazDxn0KGkN4vYUT249MSxvDD0u2Aa9yOWO2Vv7Pzds9nsRm6ZOc4DJn5lyzwYxsdthqbKbIA5Y7a2z2ltnzkgba6R7kz5/GG3+MMEzfzF0j34QI2V/P1BMpS49Y3hdFHaJ2K6xqG+P5dM5mGtYeR6fM5XSPODpaIuzesQD++9n2mnwrqM/zKX2Mp9b/hKPN1/gaDegmHYG8HcwAwcoaBGOFtKWxRxU0qN+rrKvsoei4fDs5hnW3A1mnAZHl+pcuN7C9wIsCRVhKSaipoNMkFISJeOgUjLiqZSlJDJn+Kvv/0TjKBdal3HT61gREYVEUrMmS9As3SJM0o185DAOQGoWFv2OiaOx5m4w60zzmt33siAcHp4pEwhIooCLK+0dpW8AQdAlFgLHHD8EUfI3iasJhOkwV3f4/jt3j/kyeYXr6PV1NDSuJTHzjSLFgknZsRB6SEHv74WD6/LyagdHjzFt1QnTizVKQqeQjnsh1seYSvkelMpT+6DScL2Zva4PRg0kSiNgT3Y9BdNhsTTPpdZyPs6h0VHG22lulTGVAA7U1MHzxeZlTDskESGzzkx6n9Y4Uyn9925nlvf1ZtnlJjwTf54z3hNEK3spBKouyg5ynNS+wUoqeLSJk5gwToiNyZYU323xPVDpbzDiOCFO5BhQU0g7WknNZDMpM6upoitrxzzoq3Tm0gb/qPF5nPNfGHt/xVxYR1RmcwbBoEcMKE+lLIHUp5dINi6BVcC+991Dr3sxUCnbwCZJFKpFK9/4J0U4Qol8qZHRVhO/gBGNmL2PeDdkydE4U2nQU6nf/U2mfi2Z3vgrT19HCLjrZMqU2QlUuqF04vHqC9iWjh+ozTCTVhjlNvWKyenNs5xsHEMIwWytgJTKWDZLjMaNusXE0z7oj1t2sn15VS1+1zd7qsjOQKVIJ9AEl1pX0g1vBq08TbJ+EeizJPwgZitJuzRlTCW7pE6MBkIIwb7jJ5hLN44bvb6v0pmtcxyuH+T1e1/BuYJB27Fx/YggCnnUjjkWCo4FgotmDMhcKnKtc51dAz5DQtNyMGfUTwn6z8pKNzP+m5wEG7rGrukScSKZtdSiP2g4PBp9+dtAEp5eh9ZZp1I0xxh7/aStn3zUyjauNJFBlztmb+VDd/00FaPIkV5AqTKZdu29FKaSpqk5PshUaqlCSa/O8Ya71SZbqqato/1Oejo+0tHQzGjvXdWpyUwTsdIU2qzyp6j513KT0APVvTiGw3xxlpo5NVR0dAeYSjJJiM59FX3ptnGDdyFUIe0PM5W2Iod2V3mUfPyRi8zUCtxxq7qGxJ3MVBLlqaHvQTiVAU+lNhhWngwKuwy6kYNKfBvyN4B6yRpiKrV6IRE6IokoiAhfGrTdAYP3FMjImEqd0TbdqXG5Vp1DpIVkz4sQjEuoJsnf4l6LKa0DpWmONw5T0G0O1vZ/W/f2UkIUyjmzZBSkqRSt3Mi+44aUnclr1qRYPKCAsMvPn+WxM6v8qz/8Jp/++mWmrAijWLnp3456Kp2/pubU3vmUpZaBX98hUAkgMKsU4jZxb5jJmcnwRhtnlBwzZ8zO1Ar5+jMKKtmjibphg10i6QwwldJnpiUdwqyKMiwFKg3KXnZgKsWJZLM9vIdlEqWqrUxYZZLQ++P/ie2v/En+mkzeHnpKBjTatTU7wa/56mcNYYEYkI2YI93fOj4F/HyNj28CKmXDKXRlTn28cYQzW+eGzXfTON9WHb5qya4h8+d6eQEjkX3ZXByymb6v9IvYpq5yHd0EKRXwgzqcA1hPxkGlSUXEkbrqanQh9VhbczeIZMxcECvT4R0OiuaKs3lR9J2MvAvvAGNcODUIejmj2/PjnF0nQ5dYs1+UqXR+1aUnirkUeTRytviE3KVg68pTKWUqZQXocPe3Lkm6TvthrJ7jUVApBbHz3MmucGTqIFrQpi0LQ2xPUV7ilSu7+b7TTyDPPqI+IwoJnvok+uIxjL13QNAjiiLi1T1s+huc2TrXv54o4JSVYGrKpyd/X7PAgY7Ks84n/Tm82ltDx8CKNIJeJ88Dz26fpxm0mMkkneW+dMlYuh3ZvDHE6MsPGdL9VROCab1DW4yvi2F5ngW9OQ74pM+dMO08n889lVJQ6S8rJnVh8Zpd9wJw99wd3Dp9go+e+wTNsMPLOp5qYiMlQbAzU4lUVtmMHcI4BZUG5G+6pnO8cYSn10/TCbvMFKY5tlQnTiSXrqvce1p3+vI3gCROPZXUtesZU0mKIU+lKJuyGRiuZ6BS1jXyBQBWCJiL2NHo3tR3ZioBSMPGTtlOo0bdUkrW3HVmnGl0TedtYp6mqfP5qRKtVgc/iNm/uPOe5gdqDhWsCfI4w8aJJZ6ujXmV5WOQRHxx9bNIt8QCx3Bpsn9B5QsVxwQjxBaDNggDTKXVDkU9QZh2fw8zi8yixtGO9PzgIqv78qYSKZPQ9ftrymBke1X29zKOBj5/mHjQZzla7Ksscam1jJV1RhUtZpwZhOUgnBraANt3b3UJTWhcaF5CL6beS056gDyJqZR57xomcWjxnqs9vm/+VRyo7idcPsqNDbXe+G01LyupfUNJq4OQbHibRJEk1tPx/J787XvxNxU5e2ZE+2xbSja13fFZiWvUYsVGysy4b2ypByWKE+ZXvsohlokuPzn2/tJtQhygVWcppcn9qK9SeyDxzyiE9ivehTaS6Gbytx1BpZvI32plK2/lPilyUOkm3a4mRQ4qbc9ybX3kQTZGmErBMKiU9DJpTH8xMvQB+VvOVLJzKc4t+xvUpyqA2JmptKp8C+KNZSxTMS+iWLI3TSbKjS6X2suqRXgqb5xJ2/GuNwdApVJ/A5Oh6kK34+aXdQtKx3F5VW1I1zeGQaWDXoSQcGbrLKvuOrPOtDLOTk/itLpC5HteRDMpIhEkKVNpFBjIQlRnmUvU95aZdW/7TVZ6qxxrHOY1s0qWeLaoruHxG8/SEgn3bHU46Ia0tQRh9yhYOnESc723yq7ScPv4DOzSZ8eZPQVLJ4wSrrTUPdTNncHLPakEbsb0FEi2w4YM/Tblgx2lRKECZgHL25joHSZDT7U2HfDRqBRNJUFLN5p91SX+x90P8mM3mjt6OnlhjP0inkqQMl4GCprsNF1U5rj35DxTFZu5xVQ+5nfViYxMhpgLWVFjSjXv6kJdp1aaQp/eiwSmo5XcxFXXdN599Id5++G3YJk6QRCrBDOV1mZJb3z9OWRvG/PIfZOvvVDuy9R62ySagStNNlo+Zy5v88K1Fg++ci+G7Sj2gzfJU2kLbUTCKAqVPlPJbQ0930IIRHGKZPvbZyoB1Cv2kFF3qxsQSR2BxCYgkAad3kDikiajDUN9VxfWhpOajKmkDXiauX5EwdbHTh8HwRPVwamA6KxR1EK0yjQ/sO/1/Ny9P4M9oWvMdyqE0NS46ubYM1RNmUpRnOD6cW7e/VLCnFFA6MqFF/i1P32ayytt3nzvPmpmmANvO0VWoGZxZnkbXRMc3JWy1L7D8jcA6dSoaT3aW6m3Vyp/yxLpSUylLGbrDubx71cSc334WTd0gRAMAbZaqZHLPQuWkXvhtJNC3sFJGDYGMYNYlgzcceAi3W/WtkbAkFTqXi+le+T2daTbImpt5C/JDjuiwAPDIooTDGN4jsaaRT3dHqelDmZ/jihTZl91X5WSbruLRoJWVetU4k2WUQVhjKXJoes80TgyZr6bxdmtc8jIoBA3VJeq9LvQi1UaYcxaxqyJIzbTVt/Sd/L1q99BVu0n0aUnoThFT9o5qNSN+/5DozFVqDOVaFxM5bDXU6/AhZSpNMga+f8iMuZzcwhUSqX8KQjvBlFeHMvAJTEKN2Uq+WHMtfUuoV3PAc+xyAu28fucKtusbrnItNDreyoN+PJ5XWTK1vDDeKJRdwaUjVos6EGHTlIYAlemKgX+1LsXffdJvC/9FtH1M7RPfRHZ3cJ62VvV+iAlMvCJNxeoWTX+4Myf4qe+WUno8ozmc3L6GNbgGmtYLLTbWEnC+bBvgr/irlEzpvASi8jrslCcw9QMHltR+fpcumRp5QGz7ZwR3e9S15dD9z1BLRGxxTjbxXfmmdebWMbOh15j8rd0jCNN8GDtBGY6/4UQvOfY27F1C1u3ONH1kUGPMEqQsKOnUsb034iUPNeTJlrkIQcA4BONY3lr+5niNId31xDAhStqPW0YJWXUrWWob0yURIgXkb/FiWIvySjzVFL3cqC2b6hr5AoBc+E4IJ3FoKfSqG0AgGbZ2Gn3x1Gpcyfs4sdBzpA5FCacaEV8qV5kbVs9b/sXd2YquemBmzNB/irMAoUkoadrO9YEX7jyZVbddarNO2lt2qBHLM6nJu9FE2GEmGKQsW5BFJJIyZW1LgVNMQizw1VpOsxIHU2CHhl5zTqqksAuQhIReGqujfocBlGCrgl0bZipJOwyRMHQ/MhB0P+XvTcNluQ6r8TOvbnX/qre2t2v9w1Ld2MjQYIEJAIgRYqiKFIiKYm0NAp5NCPZ8kgjRyhGIU+MZxQaR9iSrJEdliM8YcdY1j7DsUIrrYEkauEiAhBAAEQDvQG9v722rMrtXv+4S2ZWZr33uhvLKIjvD9Dv1avKzMq89/vOd875TBsHG8vw4xFg+QBJMMYAc5UO7Ps+Cvdbfij3GY5hY29tCRd6r4M6Yq2YqyimUomnUgb43hwDNRLj++/5Lvy3D/0YGl4F19bFPTrqbmHMTXRmxD7fMkXuueKvIU4YuGIqvSN/eyferggnUFsVriXGpK91x7jJGnDHa+CcoVV3YJtUM5UuX3wNH3JBpD33AAAgAElEQVSeAQCwrbynDQBwuSnR+nxupHE2BqNIs4usk4/Bee/3wTr5WOG9VGdjmkTNNg0YlOQSZxWqAO/6YeF3QIYSOWWDmhaHGgcw63YQr+3F1dV8h5NMZSpJhHzUFQVZJuE2DYIApgBTfOmpZLk4d6WL9V6AR+5dFEwCy8nJjlRwzjSoxNZf18lMECWoWBXQqAqrPsBLG2dBCcUxdx6DX/8pzEMkZGvdsTYAbmWZShNTYiZD3T8KnLt8U4JKGz6Q8SDwxj72wMLXbj6HMAkxV5lNJzMBevLUKIiRwEBi1yRTaVDopuvrTCg69aXcBDjVCToxcxQznOCYH+KssQqA40vXv4oGtXGyP8QhacpKGxtwbVN0c1mMPbU8qESkLI+WMZVksfDqiti8aDx9QVe+SjPmaNvJbyqqnqWnI4pzJaCNOXjRJuol4CmiksSDEESGCyNOC4/Xz12GzZG79tkYBzszlQAUTEuZZCrRxixsy8DP/8h78OR7hSyUjwcZOnjmXpLHq5KjGsQGSqozILYH35nFHrKG7jDUCe27Fx/Aqdm7BWMCIlEYZoylASA+9yXAcmEeuK/00IlT08aH3O+Cuw0ABBu9Mf7gy6+hUbHw/lNiUqNgHxWZSszfLABzAlSSDKiMebIKWp1Jk5XbBJWaVRvdHFMpRCQTXZuNJFMpvW9iKu6VKnwE3MSFG/nCmRgmSHMBxsJR/bPs+OhsVBwTYcR0MUDcGhw5btdqzMGiJlpOs/B3b3SQSrMghwWAetVG34904V3bxlx7MqjXQGJVcWYuxE986jT+xx97BJ987BBIOJwKaquoOCbGYaLlk69c3sKhpYZeg9WUujdK/gaIe6lJR+hviPU7lb8VGRcAtAS95lnwHBPGzB7Ydz9eeF9CiJROpwk2qc6ASHaNaxvaL6zP3LRLLJ9lz0wLrEm5KyAALQBY7eb3sESyz1qeBJVW5V6WSZJV04iFAWDaiGJWaAYxamNxJDxJlpmZZ0aajmhisBijINbrIqmLQppE5aBSlJW/SUPxMvNdFWc3z4EMZxHFPGcxQEwHnYRjPZZyYBZjgzIht2amzpMUu4EnEZIbryK59g04p78Nrm0WQaUp/oqHEgMXDOGfpPbGeeWppNbibfb1NzLKmErKKF6x3kYZphLCMZjpIGG84MOp4vLKAJwL0/ppTCVlYl5m1H18uYXhOMYghGQqlXgqhUMtsQ1CObEziXO5nWIqTYJKVjzEiFRyhXer7mBzEMN+/EdB63MYfeHfYOuvfxd07hCMvfeka1o4BLiBzxz9HqyM1vAfz/2BOGeE6JEEZ2bvyX0WMR0Y4DgwjnA+WNM/Xxmuou3MYsRtsPEQBjWwt7YH57YEk64TBIDt5dalFFRKmd+jCY893hefsZEU12DfnYNDYrjRxITHqOippJlKElSaDWO8eyG/Z8+4LfzwvZ/DZ09+Cha1wMORbmBOYyqppuxa4Gj5GwFP2UMA7u6kTK9Zt42Ka6HTdLG+JYEmq4rNoAumvj+WIGYRKJfP8hT5W8IYOKHpMB3lFUdNHG8dwTc2XsEgHGKABAvbgEpZplKB4Q3AsD3Yiqk0sdavjsT3M1eRDLRxH8s9EzEluOCvw7EMLE2Z2A0Ao0jm7E4x7yaWDY9xBASlLM1e2McfXfxPuLdzEodrR7G+Ko6tPiOej5onQCWDZ87HEEyhta0RgiiBRWIQ09E2EInh4l2RhQ+MCGJu6vU0lb8pppJskMk1sWjUneSJCQpUcqu5fwPQ0+hg2tjfEISH0F4HccR7z3kdGPNHYO4v5piHGgfwWu91YejNCTquzBMnBjCIz0zXqNWhyIUVuLXUrmimUjjsYsBcPXGzI32aVkfriBIGrnxO32EqvRNvVyigY5L9o5hKa90RbiZNUBaBDzZACcH8TAU3lPzta78JAOBHHxXeNxPsGWUuSRupp9LkWNm+H+puMq11YJ/6Ni3ByIaxA1PJMikaVbsUOVcASdYLKhspU2kXhXQmanYV//0jP42OuYiraxPJqGnnprKEk/I3fytnOAso4EzQ91WiRUwHq9LU9JDqeltuqfyNdW8AoQ9SaYFtXoVrMP3ZnHMkwzpiewsvrr+MI82DcAYb4IN11EZXQQnB6tYow1Sa8FSaYtINIJMgiHO8vDIAgUjCYrOSmjSP+zhGa7jpC/BByN8kgl/raNaB6oolbksylfoF5lru8zvLmI8Yrg9EEnR24xyqVgV7a0tIhl28qzfGEGMYc5dxrv8q3lM/AgPAXBjDYyZofQOubWiT7klQydxzF0itUyp/UwnoqzdGiGFoQKEsFFOpQXw9UWm76DRdrE0UXrQ+j3qyhcbk5DfITmDJ98Ssip588oWvvo6zL19ExA0M4vKCe1eeShAFcvaZZxtXQCotnfw4lgFqO4BhAsEwI7nIGk5SJNSGI70BKqwPEJqOR68vY7+5jvXuqAByZEFTdc9UXRM8DhFd+BrMgw8WEjH9uW5dT3/joy4MCQ4988oqXry4gQ++a1knLMRrFJhKnDMxpa4UVFJMpX7BBDkHQt0uqFRz0PNDTbnvDUMkElQyY18wlTKg0taIg3ECAiAiNi5eL7Kuqp/6eVinP6z/7Qdx0bMLaac6a9btjsQ677SKU6LerCCVVjmoVLHQG4barPtWmEoAYM/uw/H6CKePzIpuZuADnO8IKqnrMg4SBFGCS9f7OLE/I299E5hKTrMDl0QINsS6lxp1C1B4kmWm2MJzrZ2BBDsz5AEQnit0LPYkT3oqcdNBCEszlRQjriJ9vbTcdQK4aDccGJRgZYKptN4NwTjQ9MR+kqyI5kC2gdKUICGLQ23UPTm1lRk2WjHDzz38z3EwMXJroma2RUFu8hutd8ABGPEo72EjI4wZVM9JDQ8pM98FgLXROtbHmzBHcwgjhnGY963scBNrXLClkMRYJzFmXbEfqGdOgyBJhODZ3wNx67Du+gBqnoWhfLYHsQJgykGlgzHFgHCsjNZwfXgTHXcGNkde/jZlfXyjo5ypJEGlUQ+cc2HU7aRAmeq8TxaGKl67IT1G2vNioEfJ97ad/E0Nl1nrJ+I6yzVNeSrxOASSWK8z4zDRz2+2maLApOy5cc5hJ0OMjfzz3q4L5nk/tuF9+CcBAHF3Ffb93yFyVwU+y6L4+MwRPL78KL549Ut4cf0sXrAZKIBTs3fl3lftqQdHEa4HmxhGPiIWY328iTmvA5/bGpzdX98LDg4Cgo4/zLGUgJSxyrvpRF2Vt6t1jklQaSUqrmcDR4BSjp+fyKuBuJLpb3WnjmN+iO9cHcCqF42r7+6cwIMLZwT4FY4KzP/JUPYRN8bCd23EpK1EpuBuOU0sQlw3JU8yDCr8xgC0zRoYZ9iUZthcyt+ILFspZ+Ag4MhPf2OMg5OUqZS99+6SUyNfWP8GAGB+GyaeTVNPpbLcznDcVP42CSrJUfPKIJqP+miMxPN0mXVxYLEOWjJFW8VY3n+uVSZ/c+ExBk4IxnGxpvrjS08hZCE+eexj2DtXBR9JoMcT177mmoAZgrD0uhCp7Li8Iuoog4kpgWo9jA0XR0cxPtQT5veqka2tN9SkUvn8eER8Z2VG3VligpK/KTAqJ03LMJX2VBdgUQs+XQNxJfvIyz832TjU3I8gCRFWr8FkFZiK7WbYKXtSHYP8d8gp1tXtKdfnpdkqrq8PhZXMqI8BdzHbFN9jp9IAj03cHK4iThgM0wAs7x1Q6e0+gG/mmAQ6VDi2gTjhuLEhQCUAWrKx0PZwc3OE6NLTmO2dxZfoQ/AOnhav6ebZSloOU+toBtGghKm0G98LS3sqlW8iJ/a3CiMtVahJMpMeDiq0UfctMpVU7JurFUClIlMp31nhfld36lQYcpGPqJvK30ynQMsmllvanWSSpWSdfAxgCerxuvzsBH0/QtyvY0x6uDq4LgyP1eIz6qPdcCRTKQQheW8qHo23TT4VFTWMGEZBjJWtEY7LhG3EbfDAF3KDYIBjdroQz3kdreXPTn7Tkq9KO8NUml7U0fYy5schbgxvgHOOs5vncLx1BJRQJMMu7hoG8KgL64DYyB9ZEGOQCYCFpA5a34RtUVwbXAcBwWIl7zVk7j+N2vf/QinLQH0no0ACaFPkEwCwPCfOocYGerz8djHXdLHazX/PpDGPFvqoeyXytCjIs4BU2BXYCHH2D38NF/7qj3Gy1sMWq+CPvvp66ecGUVKc3FISWXCTjXqILz0D82B+xDQhBMQRUjOdZE12x82Uxm1HPQEYSHoya+1Hk45Q436B4m1bFAQMydf/BOHKJQDC8yF+/TkgGk2VvgF5+Rv3t2BUm3BtA19+6SY8x8QH7t+XeW2RqcTHAzE1pwAqyXPlrJSplH39pGH2bqNVs8F5ahDbG4YwpMSHRkMEMDWoAogJV2MuizXTxcXrvUIBRqiRA/OnMpWUN14GVFIdW2emfIrNmxHOuz8N97EfKvy8UbGRMK4Bi1vxVAIA2tqDZOOKTjYVIL6T/C0Ltp2/2kXCuF4DAcnCNB2QynTJwa1GZUaupZuCKUYlEJud0pR7vfzuFFNou7BNqvMDQOzhZjTEf1l7CtXLfwO2dV0Dv5FK6GXR4xpy/Y4DALzgHWZQik7TLUyAu7buI4aBmiP2Qc26zTCVHNsQBVQcSqNuXmQqGTYcEoExoqfE6ZCgEo9DbPYDXXwQp4bY8OAiyMkYVURxkjPqVqHMd/th2kw4uyE8cJxgAWGcCKZSZj2dpQ4icPTCvvBUQozZSgemQXXzDdLcN7nxCpLLX4d1+ttALEewV6WFgAKVphmzHpYj7c9vXcT14c10dDnLyN+2aRa9kVGriKmVvRL5Gxt1EUQJODJMmHCk94lptgWXbvTQqFjwZubEPlRWTMWR8NSixf1stuWh03Cw0hdrZRCIa6K+KyXbp5LFIDyV5L1cAir1ssNgQh8GGEIjX5Rnc1HaXEDlIz+F1qOfhnngfnFNlKG/PBfToPjOwx/GYnUB/883fhvPewaO0oaeOqVD3uOHJOB4oXsJa6N1cHAs1RYEU0e+p/JVarszMAbrBcYycarCQ62XgkKTgxtUw/h6WASVeqbI6azBhHohA2QqIFgB0obl4YevbeH4ONKDAUpDGqVr645t5G8JMbDqU+2pBBRZHGdiC50whielhJRASPQBdGyxd29ICRpYgohn5W8cXN5XccZTKUk4GAxhiA/kJNp3tY8BAP788l8BAOaDCdZK9lR3YCpRy9WDOSaNutV05bZkyAjgtoq5MMGKPcLBxe09AkeSwemVMBmJJTyVsq/LxtXBNRxuHsBCZQ7L8zXw0AM4xUYg6hHbBQjlQJyXb/I4xJXVASgYCIsBMwWVIuqK7y4OETBD1xymIfz3UqaSBJWoApUm5G8Ry9eQWv4mn9NMzabrN9OGQQ0s1/diQFZBtKStvN4EgMNNYZURWz0YcZo7CPlbmM+/5DFc24zSiZ4yr15qVzAcx+j7EUgwwJikEulWzQEPKrg+WEUsGbtl8txvtngHVHobQ23WBaaSBD6urg4wckXiyrbEONjFdgX9rR7Gf/VruJ7MoH/gW0BbS/I1E6BSf0XQ5k07LUYyTCXle1ErYV1MhrGD/O0jDx/AD374ZOnv2nICz2ZvJ6bS7d2Oe+equLHu52nahlU6/S3HVJoAlQghMA0q5CpyhCms1KxSTyWZYIioSFYuCMnPkYcBAPWx6GCPwwQ3N30wPy1o7umc1IkR97cw23SxtjVCdxigUbHzXYwd5G9ZKvPVVZGIvfsuUWD2E1sUZnEAJDEOVRZACQUlFB13Rk8dyfm5yHuE1mY0U2ma/A0QoNJCGGMr7ONy/yo2gy2caAspT+J3YQK4r3MfCOVYsg6i0069kTpxC9QZY2O8iWuDG5ivzMKeYkheFjnwxa5q8+eyaFRtfOuZBTjM1+Plt4vZpofNXpC7r1h1FiZhmLNL5I/RuLRIGNb3o89c7Lnyp/hs7W+wN7mCuDKLp565mvPmAcQzGSe8dJrIZJCM/C36xp8BLIZ97weLr3NqIkEvYSoBACxhOGmbFHTUBckAboY061421wpmlI5l4JC5CvO5f4/OX/8iHndfQNUxEJ/7MojXgLEn383NHZNbAw+H4IyB+V3QSktP6nr8gb2pDAUojL4GoP1lCqCSVxdJaeCDj3o5A0cAKbPJsApeNruNVk1cPzUBru9HsBx5TYMhEpKXTW72AwQyWaGOSFJuTvrZTIQ/BVQqYyoBQMSNAkj+ZobR3puT66lQUufr0odgN3tLNswDZ4BohPi1ZwGUD1QoC31dwhivXN4CIcDRzIhl89CDqH32F99gppIcAz64BhCqWQ7TjPZrErBQnc5t39s2cpMVrROP4sbcw9hjbMF6+teRXH5eA2QqoVeFrScZslpiZRf3jvmWV/BUurY+RMIpag4FjwOwDeFVxCZAk0bVBklCEOWpNLFvc0OsJ3HCxN6VHcWt1h4JKlU0qFQBsyqokiAHyKoIIwZLy9/S5+KhhftACcX/8cL/jVgyHM5unkPTrsPjTfjjGAnjeaaSBBpWR+uIkxibiDDrtuFYtCB/C57+j4BThX33EwAESKpYiP04A8CUxFzCUOUUr2yex01/FUvVRYAQUey+xUwlg1LUK1a5p5Lf1ZMTPduUDLcRqJ0aZJfFpRt9HFhsgNZFcccGRQkcTyIN0JXF8eUZXN8S1zMK5bQnDSqJ4syQz/44TDQTIlu4pUyldFqfakLEZh5UUnvMNy6J/cOYP4z2Y5/RgL4qbkmkQCUCy7DwD+7+XgwiH5uWgVNOkRGq7uvlIIJJDLy6dUFPfttXn0eXVWCNN8E5w3JdNEzmK7Nggw3hazkRtLGwLajE+2sIqIfNUZHtMoKNLeaB9q/nfp4CmcXpb3qYRbWtmYBlIdjRI21ZMZWp5G8hMusIIobBKFOsT/jNfKAX4p++vqGfB0oJiMy95x2Rh9xIZKOQCU8lcPldIYEaGKHkb4zJ2bRZtUUmn5yXUyMvD67BBkUzns5UsiY8lQq5nWnDnSp/W8eM04JJTXCWgAcDhLSCfSOGDS/GgcXt97NxIq6HV9aklJ5KAITP0EQMIh81S7z/vrkaAIIKaWLFF+y2BOK9WTTBVEpCXFkZYG/b1j9T+2pIHG3qP2Y0BybaFk0l2PL5rExlKiX56aRa/iaOl2fkkSlTSbIAG8voslVQbwCHuqia0/fyjttGXV4DGmXWAOWDxtI6WIFXl9fTPE2t6Uuz4jOurw9hRsPcetKo2mDjClZHa4gSDtOgAvR+x1PpnXi7IkX78wuSWqCurg5RbcyIroUElRZaLj7hfRnc38JvDt+DEwc6UoNN9GtU8P4aaF1sgAal8BxDU7cB3JJEYSej7u3Cc0x4jon13hSmUnJ7099U7J0VU72yU/HEiMw8qGQaVIM1bNQtnf5lGgQRzSfB4zABQer5RCw31WtnIlk5D2PuEGhzSZjc+eL7CKMEK5sjsKEoclpOE3uqi3qD5f4WZlueZio1J/x6dit/C+MEl+Xkt1OHO3BsA93QAMKRLsorXgsHG8uYddswqCFYNGe+Hdbx9+n3UywIsz4rOpBJtG1RZ7T36Qlwf37lrwEAx2ckqDTsApaHDxx4BDwxsBf3imRWdphqoQC1Xt06j6vDGwWT7p3Cy2zmRqWuu5vT4nOPLgrC9C48leZaHjiQu29HtjjeNikxji4xcwSAoHMSP7v1afxq5cdgfc//AO9j/wzND/4IkoTjD7/8Wu6108aRl4YlEjyexIhefArG8ikNMGeDuFUx/S0qZypRy4NDIjSqNrifN792Fg8i4QT7zfWCHMuxDJy0roETin7rOD5eeQYzX/5fEL/+HMwjD5d2p9NjqgtD1FEXCIYglRY6TReWSfHBh5YLr+XjPLtHgUpl8jdA+kuxeCpT6U68dZRZsZoA1x2GsF2ppx8PkFAH/VG69mz0AwRqckpFJCVqOtm08MdxDlhTob4D1RxQz2UXtammnW9l1KviPJW55a3K34x9p0GqbUQv/wWAWwCV5PMyCgSotH+hngPlCKGlcr07CSXZrAcrIG5NF6bjIC4FhauaqbQL+Ztp5JhKtNLCywsfwb/sfgL2J/4VnIc/A+ehTwpJ5URhqAodtUeVNSTmZjysbOWlZtfWfDBiwESCZO01gDMQtw4W5AuXZtUGYRFgCr+UyX2bG2LUdsx4sRjTTKVggqlUBewKKiTUHjkqGONiSq426k7XlT21RXzu5Kdwbusifuvs58E4E0zZmWNwLFO/V7b4nZWeY6ujdXQpA4Pwx3jyoWW8+y7RXFHyN969CfveD+r1op6RvwURkBBrqqcSYQyH4ODvVl9AwhPBVKIGwJKpa/GbGY2qk2cqmbZokI16mlHgOpKFxrk+5zJQSZl0H1isg0opOR+WmHUnUamfkooT+1voh2LdioMApkE0SMlDsYaYcs0Mo0T7KylQiTGO/iiCYxm6SQoATMql4wmj471zVdx/bBaf/8sL+LtX1zAZCnSm8RgGJXpNXa7vxcf2fwAW4zjlFfdYBehaXMjbzm9dwooClVqLuJx0YLIxeHcFS9V52IaNPd6s2PtqRRkPbc7nPJUmjbpZfxWB3cJwHGkfORVBmOBG0gLploNKxMzI37R0VjKFJMA1CmJ85aWbRUatXQHfjfzN30LiCNByozfWTKVJNhvxuzCQFvaUEMGSAdCya2jYdVyNRU7LkhiMMxCu5G8JQMTnK/mbkqRzDSqR3HpBCMFdcmrfAnVBMwynybANC5GaTlbCVCKWC5vEwmZgQsompitL6ZuU4wdmFQtDjtgAvNb2wIMClVyjjKnkwmPTmUrDcIiaZNLN1B08/sBe7J9Z1PfjUP5NHGa+O8lUurw6wIGO/K4y09/GUvGAOMA4MXI1q21Sbb2hmUoKVJqY/hZO7he7ZCoBwIH6PjAkMFqr6LjtbfMdQggOSbYSgnTfTwcwZPYYeQyX1kYwHJkXaqaS+Nvra0M43M/lIc2qAz6uohd1EbMYpknl8/EOqPROvE2RTn8rZyqtbo0w2/JgtPaISSyc4+jNL+DdzgV8xXwXLsVzOLFfMJFIfbZU/kYaaVel4ljaUBcAXr8pFrs9szsn26aWv93eLdNpONiYwlRSKPftvrc6/pwEzsyPjhRmnTJZiUMgHBU8lQBxniHJ0kKF/M3OeGQI+VseVOJxCLZ+Bcb8ERBKQdvLcAZCshhECW5ujkATB0vVRdw/fwqEEI2Gc7+LuaaL7jDEaneMZm0CmIh3kr+lXafLKwNUHBOdpouldgVrI2m6qrpebg3fe+KT+C/u/rQ4F0LgPPxpGPNH9PupBMZupsnOdkwl4tawIBH8p1eeQ8tpYl7qnRO/C+I1sLexCPLCh2GNFkSBpzyN4iZI7ODF9ZexPtoo+CntFIqpRAjg1BrbeioBWTBiZ08lVfytbaXfdd8QQGSTF0GlssQDAB44PodHTy/hv/7UA3DbizCXTmBhzxIeObWIP3/2GjYzXmM6uZ82qjcTxHbBwxHiC18FH3Vh31NkKQGSqTQeZoy6y70BGlUbbJg3v67Xq7ietLDfWC+Mt3dtASqFzf34xsHvw68PHoGxdRlgMayj06Vv4pjE/cI2r4p/V5r4rkcP4b/6xL2FCZLUa8jufsY/ShrDTnpjaVBJTXjzJoy6FWB2m9I3AGjJyYzKVL/vh3AcecycgZt2zlNpsxcgVKBStQbHNnDxWtF4PBvT5G8FppI8vz5542RddxJ1T1yHa3Itrt4iqEQohXXyMSRXXgTrrabyt23WHyC9Lr1hhPPXetqv5c0M9ZxYiHLHJ+Rvxed3z2wVC+1KTpY3LRwrL38DxNpgUApnbhn2mY/A2ncPLJNqUAmGBJWo9FTaBriYb3kYBXEuH7i2PgSnJsBiMOmnZOy9u5SpZPAYxLTKmUpy1HYcMyAKc/ITtfbwOMTmIMCMozw1KiBODR4NC0wlPciDSPBsAqx+1+L9+PCBx/E31/8Wv/Hyf8AgGuJE+yhsi+rnMMtobbszIJxjzV/DhgSqZr02Pv7+Q6mEXxUflptjf1YlUylOmJjsajhTPZU4YzgMT/uyLNUWAGqCZ6a/lTUh3qxoVvNMJQCgXhN81MszlSRIRp2MQfZEKJPug4t1LaEvZSpJmeS0OLG/hVgaL8dBkAcppJTdUlMVc55KonAbjCJwDuybE/uJYo+qJhqzJ5oKhOBHPnYPDizU8au/9wIu3cjv43oSZ+wX7usnFt+Ff35xFU2nuNbqPZUYONo6gtf7V3Clfw0Nu46q5WHFEHlNsnoB4BTvMj6B01zkXLRkYAdtLIAP1jWTww9iwZqSuR7vryF02uC8vHBfYS2wrWv5aVrympUZdavjJ3WRt33pxRv433/vRbx6Jd/8EJ5KfsFOYjK4vwUu8+uNXpDK3zIsDp5EGnBRezslBODyfKiJ5fpeXI7EMUQSaIEy6uZcg0dMg0qSqaZAJcMqgA93dRSoVEk/qyRsameYSmMNHOqwHNiI9L2XjTV/XU8cy7Lm5n1xXJvseuFvsnGdjeDwcqZSVv7mx/k6hHGGYeyLwQMQ9/vnPnQCxxeWsTZaB+MMvmThReNM08W0waMQq1sjLDWlzYfpwHUMEAj2G1gMcI5xQnM1q2UaKVs2AyoRUpS/RTHL3zNKXugoT6UyppIElRr7xb/tAEu1nf0jDzXF63mQYTSZ6QCGyWO4dHOMdlvszao2m2k4cCwDN1e3YCGBkZHPN6s2+LgCDo7EGIr1QoKu38zxDqj0NkaoQaWipxIAcACzLRe0tQS2dR3hM7+H6qW/wJ+P78JvrJzAvrma9qygrcWc/I3HoRi5nTHdq3pmbvrbuatdUEK2HW2p4k5BpXbDxcZUplK5DHC3sdSpgBKCK6spqERMJzdJIOtTo0y4y+QipkEQQSbBhglCDSFnyCyEpNoG697MARiis5uAzh8Wf9rZD6t/FVdrxKAAACAASURBVABHEDGsbPqYbbr46Yd+HJ848lFxHKrbJplKgEDEb5mpJI9NgUr75gVrYalTwYovmVkScCRuHXtrSzjcPDj1/UZBDMuksBopLXsnpsBscx9MDsQsxomZo3ojZ8OuLnxbNUdPzVKJ1DC2YQdzeH7tJXBw7KmVdAG3CcUImJ+pwPDqugidFmyKbKr8nOSUpIz3yBavIuYU1Xiz8HrRlS8mAQcW6/ihb7+rABJ87JGD4JzjD750Sf9MM5VKAIXJIJYHhGOEL/x/IM1FGMv3lr/OEUwlLbmYYOkQ24VHY3QqAKJx7tp4jokrySz2m2vw7Hxy5vAxlo11DFvH4QcJvhIehfvd/xLukz8GKmVzU49dgT8bAlSilSYOLjZw+kixa6tlGuMUiOHDTYCQohG3vNfYpgSV3HKj7jeKqcQ5R28YwvWy43mdXGG80R+DyYKf2B4OLdZx4fp0phLnHKMgKTXqnpQxq+voG/95gEoKELyx7sNzzEJhtpuwTjwKECA6+8WUqbQDy0g9W994bQNRzN4aUMlyhCwAedBLyN+K312z5uBf/8h7sNTZuYkjjLrzXfRxmBTWkCyolFAJXFLpRyXBgTKm0rzcb5T3FeMcN9Z9EEOAHsnKBZD6LGhjHjwY5YrTZtWGycXI6TgpTn+D6cCW8jceB/liTP2/ZCrNOLKosyswvaqUv+WBD1WwmKQof1Px0cMfwpm5e/E3178KADg5cxS2aejnMAtW2JUmZmKG1eEKNuTYdWUUrEIVMvY9T+buvZpnwQ9i3RBMDHd6EcESHCbSo0d6BRIJ2r3V8jegyFQCBJjPR109+ttzTJ2XGK6Uc5YwlZRJ98HFumjOEQO8BFRCEmmmQVnMtzwtHY6jIMfQVUwluypyD+GpJEElCU6o81FDONS/Fag02VQARH79T77nNOqehV/+3efzMlDLBQiBEY81O19HNIbFpwCB6me2i6Mzh8A4w/NrL2JeAgu+M4uIWAiun8P//DvP4U//qovnnhHALa2XMJUa84LJKw25R4F49gkh4JyBDdbAKjKHmvBJDaIE66QtRrT3BXuMc47o3FfEJF2nqp/ZeMLkXx3L9TVxfZ95ZTX33sT2wAN/qh+sCuZvad/KLFMp+6woM28glT1RKhh+4h/CR+dm1EdEgFgZLDPZ3OWJZiEphpI27JYMpjLp5YmZo7CphWWzJq5xicE8IORvjDPxuUlc+N6J6cDgMX7mc3kfy2HkYxj7BaZSbNXgRgbqMXC+e6n0MwHxXZ2lAY4x4SVUCGnUDQD+BEtyHI/BOEPVzu8xe+rziHmCjfEWhnJCcjDKrNumAx4H4ByYrcr73rRBCYHrmBhlTL2jzPQ3QMnfJo26I7RqTun0t7xR9yRTKQWVJplKs15bS94UYLddnJm9Bx5rgw/SXCBlKmWmzMn/v7oRYG5OemBlQM7FdgVXLov6ya6lNWOjaqeAlePDMsg7nkp4B1R6WyOcYnaXBTBmmx5oawl81EP49OdhHn8/vpC8BwDByQMZI9LmIlj3RqopH6wD4LkNq+paOU+l81e72L9Qm7oxZENtsJMA2G6j3XCxsdP0t9sElSzTwELbw9XVDKBgWDnUO4hYzk8JQMFTCRDgWSALBbXRThonW3d9C5CECKVEA0Da2ZWgEu3sB4lGmKFDBKFgKs3PeLAMS28Uqfyti9mG7OAiLVpVCKPu6TR5tUgHUYIrq0MsywRrsVPFiuyMsK6gUtMdwCFAFKyeY+YMJHdiCljtZczJxPTETOq1kvhd7WvTqjnYkp1E1d3sxiaq8YIejXqr8jf1ne6draaMnClJAgA9+nhSNlUWM3UxJSlr1t33Y2ywKpygJIHewVB9MuZaHt5/eglffO6aBq6CW5G/2S7AE7DVi7DvfbJ0aiMgAEEhf5PnUULjbrkcD+wTxVr22lBC8DrZiyoNMTPMS/Uqm6+CEqDbOIrhWEyss5oLsA6/e0cplrqfEunbQrzpIIB6bdZXiW1dl/4PRulrE8WAmigqhOSV3BGoZBoUNc9CdxBgHCYIYwbXS9+PWE6OqbTRT8FGYns4tNTA6zcHmjI+GUGUgHFeDipN8VQaWW+dn9J2UZceSmHMbln6poLWOjCWTyM6+5dgfhcgVHdAp4UCW547J4qwY28BqAQAkS0Bz4yR+DiIc7Lc2wnHMjRDJ33foleTZVL9uoiI621DSTa2l78BwMqW2IM2emMEUQJqWgAToJIxd1g+J/lR4I2KBZvEYNQulb8p4/+E8aKn0oT8rWnFgOUJhlqljkqJp1IkwTVTy9+KzwUlFD949/diubYHe6qLmHFbsK0UcMvmOMRroB0lWPVXsWEaMEDQcvLPD507COc9n4F930dzP1dNPDXJlhnOVPkbWIIl4sExbMx6beEVaJhC/qb9bd46+VuzaqM7zJvUEq8B7ncxDjLeMFI2aW7DVLp0o4d6xcJM3QGhFKTaAhuUyN/icFv5GyEEi3NN+dIQTgaMVVJ2uyonkYZxwahbyRv3ySEc3UlQaUre0qw5+CefOoMwSvBz/+dX9DUhhAiAMxkVGXhaPlbCHpH3NbE9HG4eAAFBxGIsVASjouI5uIF5XHv5BZx9fQsHFuvorcpGX5mnkvS4VBK4LHOVj3qCuStz+0lQKYwSbFLJHpP7YHL9ZbC1S7BPf1h4h0owVTOV3DrMo++FeUAAJDc2xLV/+uxqPp9S8rdtjLp5HADhCFZd5I8b/THG2qsmLbiZv5n/GyimktzbJFOJgeOGbSJW05y5VA1wloJKkrmj/quYSmX3XtWq4F+896fxiLNXvl+5BE55e4ZyCEABVLJSgDwba6PJyW+SNefUEMHE/oDi/NbFqXnq9eFNbFGOkyhvPhDLmSp/G0TSy3BiatySJBes+KsYSqaS76ffnZr+BnC0K/LaqWmijolhkgGVYOTWfDvDVCKGhYRY8EiIdt0pMpUilq8h4wlPpSnT3wDxbB5oCGsEdW23i4XqPM6wTyAO8obkgACzvvjcNfzSbz+HP/3qBSScIAHF3iX5vpk1fWm2gv6myPcrrTQ3tkwKl8uJ4O5Qyt+8gm/YN1u8Ayq9jaE262lMJUCMNaczewAA5sEH4T72Q5iXOs+79meKv9YSEAda3qMnvzVSplLFTZlKccJw4VovZ2a6XRh3ylSqi0KrTJ+vp7/dJmAFCFAhK38Ti2Rq3BhGiaZdMg0qlXkqUS1VUYtqMMFUMjr7Yey9G9GLfwou9d/JygWQWgdUvqcxK6iXe40NBNJTaX5mopBVG2wSYraSFuGTTCUxFnpn+dvVtSGCKNGg0lK7Al92iBSohF2ASiM5zpxUWkJXhp2ZSrQjzLoBaJNuAEiGPc0WadbslKlUnwVA0AtMNCDYSTa1Ch3jnaLimCAQ9HfiVgWdeVqSD8lUMkxNt932nChBp+nm5G89P8RaUofpFxPonRhlZfEd7z0ISgl+7t99Dc++sqo7O7sBevX0MsuDdfz901/oVIEk1jTsQpFpumjYHA8uy817AnC74hyDz2zM3Pxa7uf26svwmY0tdw/8caQ9Y3YTxFXyNwkqbWMynU4pEskZj0PEV16AuXyq5H0nmEqTTCbDBPHq2xrf7yZaNRtbg1AXl14lfT9qu+j76dqz2U+N9ont4fCeBhLG8frNcladlqKUgEquvN/9SaNu560BUXYK06D6uG/VpDsb9slvBfe3EJ//ivQr2h6kVHKz9V6AfXPVW546d7vBXHHfZqdMjYJkV0zD7cK2aGGvHIdxAVSyTUPvn5Hct2yimEpy3Sox6lYT6BRL45pkJpiWBTZYBx+siwaJXGOycu+WLDpCJiY7qQJVh+nAJgniOBZFgpUFlfJG3XUz1t1tw6vBI1F+ihcy8jcwAASYAp47ho1/+uCP4Sce+MfitDNrqJMpfolbRydKsDbexIZlYMZwQSfek1AT9umPFMDnqpz6qRpk3PKmM5U4g2mYeM/Su3D/vJjQC2qInCEKAGLc9rCA24lGVYCAWfYA8Zpgo25uzVHnY3sSVJrCVDq42NDPJa11dMMmGzsZdQPA0rxYu9Y3enmmUuADILAqVRAij0MyiRQ4oZhJyxNMJeb3MGQ2XHf6frxvroaPPHwAF65289fEqUpQKX9faxPhbZhKxHLhmR72Scb1vASVqq6Fs34Lc3wN/80n78ZnPnAUTQzACS21YVB5O+sK2wLV6AMALnN7U1pbZBsYgGigduUEuETug+FzfwTi1mEdewSA8FilhKSgEqXwHv9HMOYOAgBubPhwLAPrvTFeu5kyhIntAXGAMCoyAPV1kkoAtyFBpV4ggGDTzoFKWaaSBsApEQwkQDCVagL4uepkQSUKwyBimE7BU0kBz6n8rSyaTgOGIY+dlTd3UlBJ1hUF+Zv0UZwAlValIfbsJKhk1xFyAwdjoBf2sToqAWEBvLRxFgBw0ijPiYhbg204Ig8ogEri+lYnQaWaApXWtPxtmE0/TBsEHAYYZjx538t72nNM9OP0OobczK2tVga8B4DYcFAhwRSmUr4Joeqnck8leV2NtB460BAm93PezkwlQAx/iiYHOAFAEuJ3/uwcXl/pY6Fhghs2fvr778exQwLM5RnP3KV2BTUq/l2fydcnDbcGwixQ15dG3RXhYTsFqPxmiHdApbcxFFPJmkD7swv1XNOFse9euE/8KNwn/jEINbDY9kAAHN+fZyoBqcyJ9cVmRDOeSlU39VS6vDJAGDMc3bc7UMm6Y08lsQCXSeDulKkEAHvnaljdTDsoApHmWgIXhEnKVBqJTW+ap9JYAjGqEByHcWHEu33qQ+DDTcQX/haANOmWLCUAoO19ACHYZ2xivTfGKIgxP5Pvtmc32DpNNfxZTyXOYkGX33b6mzi2C1fF5qVBpU4FPhPvJTpeBGSCFjsYRfg3v/s8nj+fmlaqyVOEGnpK2k5MJdpexrt6I3ywcVx3fTljSPxeKn+rOloyZN39BNwP/TgGEdAw26hZVSxVFwvJ/U7h2AZ+/LtP48mHlvXY8e18lfhwSzBcdmlqPNd0sZZhKvWGETbRAO+t5I2jORNd2VsEKzpNFz/7Aw9hpubgV/7D1/E7fybGYe+GqaQKHuvkY9t+rgIERSeZFJJ8YguPMO03NTEZz614eDo8BPfmc7p7zDmHcfMbOBsvIYg4huMYnrP7Qj4Ff64CKMrYcq+V94+ikSfXXgKiMcyDDxRfa9qCyi1lA2X3rX3m22FmjOlvJ5o1B91hoH2VvEr6bJu2izhhCKIEUczQG4baAFKASuL5uHC9xJcLRVPWbAg6uqFfY8wfwlPRfVhrnLij83kjoyHBpDsBdoz9p0EqLfDhhn6utwvHMhT+vSvPojcqDDl+e0uOZ+acT53+divhWIb2GlRRJqvLyt9CiN8pphLXRt1FVp5jGWjWbKxIhqSa1mfZNtiqYCTS+SN6clyWjdNyxRrtxxSco8DoUA2QJAykz1yxUxwHYwxGESo0TCduOVVQwhEM8+u3Oj+DcMAwtl27bcNGVZrUZmUWWQaMAJVi+CzEVcdEx9j9REB1TysfPG66Uz2VwIQ859PHP46PH/mI+JlhAklSPk3qTQ7VrCpMgAtHGI/lCHMn9VQyPfG9TDKVwijBtTUfBzJj0UmtXeqptJNRNwDsWxLP63Dg53JfHgwB2wOlBlxb2BAoJtEkqLRntgpKiD632O+iz73SNTQbqhGS9S8jdgUmC4rSXS1ZLMr5tCeRfNaOtIT8WzGV5louVo0FmITh7sYQx5abmLN8DGkdhBZzHuLWAcvVXpiq0QcAbCD2NqclCuDhaHJsewJuV0AqLbDNq0g2riK5/Dyse5/MHbtl0vzE5Mzfr/cCPHp6CZQQPH02lcCpnCMZietfBiopiwGr0YZlUiSMaxPj7GQslW8AGfkbIan8zTDRdluoUBvXHAuRsrNgVAB+LNFM5VjL3+TfSrCJbANoamb3NKYSFddKM5UmGd7q39EEqDQSz0EOVCIGDLeKiJs4Jtf181sXSz/3xfWzWAwZZuzyfY9YLhqf/UV4pldgKg01Uym/pjXdBlzDwcpoFcPYB4WJ0YhrLyoigRvXYKhZeZ+timOgH6fPUcSNHEPNMfP+fyFxUDNFDVE6/S1b58V5+VuBqURozmj9/vnTODlzDHt3aZNhmVQzXcU52fpzg4jhkXsXce/+BizbFv7EtmqiZJhKnSpqROylrdk8mNWqOiBhFcTxYRlUNkh44Z74Zop3QKW3MfSY+wmGjkpICYRsjFAD1pGH9eb8xIPL+L4nj6HqpgummvqkJsCx/powqcsAJ1XXhD8WHfRzVwWwsnum0u1PfwOAtpR3lZl1vyGg0mwVHMLLA8gsHgpUijKgkpRUlBWcpkEQKE8lq1z+BgDG8mnQ5iLCr38BzO/Kzm5qdk1MB6S5iL3mBi6viE1pYYKpxMNR6jcw6mK2KRL4HFNpF94LpkFAIIBCQsS1AITP0EieC++tAU4ll8CMghi/9Nt/h787t4bPf/Fi7ufKu4VUZ3YlP6GtRRwJGD6SpOAADwYAZxowaNaEB4cfxKCVJqyDDwifENvC9xz7Tnzk0BPbfsa0uO/YLGqelVJoM6ASG/WQrF7SnQPub+5K+qZituVhNWvU7YcYmi0gGuX9m+IIAC92s3YR++Zq+NkffAjf8cgBXJYSzt0wHWhnP+jMnpyRbFnoDXuwDlhOQSZHTAeIxlP9puoVC18OjoKwGNG5LwOQRtj+Js5GSwiiBH4Q3xJTCaYjCqw4FMyhnSbFIe34xZeeASwXxp67yl/v1QFwwHJLCwD79IdhHXpo98daEq2qYCqp4rJWTZ9t0xX/3/cjbEnQyZL+JLA8zNQdtGo2Ll4rB5VG4+mgEiBYJn/7jRUBCBADvz88A8t7Yyeb3UnU5fp1u/I3AGLPO/Go+P9dsCsJIfAkcPBWgkqNWdEBvrQpGbGxMHDeqZjdKYSnUglTacIAXMjfJKjExWeakMXXNvI3QPjZpEylIRoVC4ZlC7YnoTBmD6SAVKZz23DEuUrSaWHf1qzacR/iOSzK3/yh2KddhNonR61TkZ83sQ81qJSUSt+mxVSmkldHW17bddtEx9z9s6NAJd0cs6Z7KnHOCqwqQg3pqTR+S026AaAhZfUKCAdShigbirVIyN/E+ThVCSpN3IeXVwZgnONgBlRSTKXJDj2Pt/dUAoDOjMgPTJJMMJWG+p5wLEODW8SuaIlJ1w9hGgRV10S9YuWYSgPm7ihDVfdIkGFaEKcKq1T+Nt34XudnEoQ9NXs3LCnfAoDve/IYfuCzAlhMVi/AoBR7KyFWQq8U2CGEgDYWykElyVTyOmLtKZO/OSYFndkLtnkV4fN/BJg27Lvz+VXO5D8TN+WacHRfEyf2t3K+SupZZfL6l8rflGdptaUbDJZRnIyVlb8pCZlBCYiUv4EKAHmfOyuYSso0m1MYlErQVny+lr9po275vW8HaJLtmUqW/NtAHfPk82qpoQOToNIaWk5TM534WDRW7z3cQatVx0IUo2pWSn2VxnGA81sXcdwPtm8U2hV4plfwVBqE5fI3QgjmK7NY8dcwjHzYxAFH5t6Rz+hC3QBRjDBL/KziWuhG6XMUwszVrDmjbgABHFSNCK5jFORvYcy0ByyAzPQ3ucdnwBgu/diyTYS9tSX8+P3/EO4u82zbpGCcp2Cj/E5YFCJOGBzT0J+jf0+N3FCYpU7KVHJq+Xq5UbURDT0QdwhKAWZ5YMA3ta/SO6DS2xjKiLPAVJIb4UzDKTU6PbyngScnx25XWqKzIZlKvLcK2pjLPZBVz0KccIQRw/mrXbQbDtqN3TErHNOAQUkOyLqVaG/DVApjBkLEhnK7sVdOYLiifJUM5d0gFsggO/1NTiQr6xCZJtX6b5UATxp1A6LLYZ36ENjqRURf/xMAorObDaO9jH3mJi5L+vCk/I2HPmhzSR/TrJw2lvVU2pZyrY9FTAVhnGOxXdGJkmVSVBtyEeRJDkSL4gS/8u+fx2s3BnjwxBxeu9nX5ptZqjWtdXYlPyHUBG3t0R45AFK5lQQ2J0exA9Bd/Xct3o9Ts3dv+xk7hWYqBakMcvwX/xb+5/8Fhr/2Exj/xb8VXjyV3YNKcy0Pg1GkPWx6fojAkR0oNVEPqTzkdgsF06D45GNH8M8+9yA++dhhzDV3fi6N9j5UP/XzpUaf2VDXhfXXysFJywU4E+djVwrnUKvYuJK0gZl9iM7+JQAgufICAOCVeK8AlcaRBiJ3E4QQfVzbSd8A+RxaLvioB84Y4tf+Dub+M1M74Oo+34lddyfRrAnT282++N6rGVDJlqDSYBRp0MmRY7FVUn5kTxMvv76ZJjuZOH9NJOXTRs//w4/dgzhh+IXffBar3TESVu6/9HaFApPuRP4GCAYeQHY06Vah1qy3wqRbhSF9586uJIgTpr1p3ghPpUgCVCrKmErZcc4hI0g4gcUn5G9T1qT5lqeZStfWh2KKqgR3aXtZj5zPvReAuny7XiD2hMkchSrJnFr/s2uOPJaxBJVsNs4wlcR6EI8mmEoS1DDBhNH1LiPHVMp6KrkNdDJAyay1+3WiJvMf7Q9pbyN/Y0muyw4gnf42ZVLomxnNith/exnPKir3Zj7uwjIpTIPq79pyqzAoKYBKlzIm3SpItS28okYTQPkumEpEFq8WyTfvBKgk1kvHNvVxENvTRVt/GKFeEYVns2rnjLr7zN0R3FX3RZiTv1VgsUA3UnVs1+BT8mZ5759sH8MvPPavNGvboBROaxbEayJZEQ28FhlgLa7glctbxfcDQJvz2lPJz3oqDdZAvAaqNfHcDEvkb7ZtSFDpCuJzX4J14tECOG8apBRUurEhru1iu4IHT8zh+rqvp3mq9YCFPkyDCHBnIrifMp7r8p6zTAo4lQmj7s3C+kIJQLiS5InzXfZmccMxEUrwhjMKgxJwloLMWv6W7E7+lnvNFG8jWw4+CKcMPNCTLAtMpfWc5w8f9UFcASqdODQHGoc43DpYylR6ZfMcEp7g+HC8o99axSoylZSn0qT8DRBSzBV/FX40gmekOYo4F/E9zTeMjHeYkr8Z6IbpczQpf7MtmgOVRnBQISFcWzCVsoz+MGbbGnXnp78FpU3BWwml4ogynk8AEIaBPHZDMKLkzwkhhUbBQruCOg0Qwyh8J82qAzaugLoj/Nb6L+Onrv8hfuboPH7/tafu6Lj/Psc7oNLbGEEoxoTSiYJdbXSzuwR8ANnZaC5kmEorIPX82EVV9A3HEc5d7e6apQQIoOunP/sA3nfq1oyUVczUhQZ4vQRUiqXOdreSpLKYn/FgGlT7KqU0R5FkTHoqTStkLYOmkw7kAlLGVAIA6/j7AKcqOkHEgDF7IPd7OrsfbTpANBqCkHSamI5wBDqjQKUt/fssU0l1x3aSValusZK+qZjv1LUsQiUVCWP41f/3Rbz8+hZ++KN34R985CQsk+KLzwn9fbYrZt/3UTjv/8FtP1ufb3sf2NolcFko83F+AsvkKPY4YYgTdscFmArNVJIMIh6OkFx5EcbyaRh77kJ08Wvgo15OErpTKPbYWld8D71hhFgmDCwDKuENGhF9dG8T3/HIwTt6FiZD+Rfx4Uapv4q6t1j3RimLq113YJkGrJOPga1dQrL+OuIrL4A2F+GbDQRRguE4vmXAWYM/JTLUwmu9Bvi4j2TlPPioVyp9K77vmwcqtWo2EsZxWRZY9XrK5HOkF0nfjzSI7lYVqCSu9XvvXcTWIMSzr6xl3xaMc/zZs1dxdF9z6pSwvbNV/OSn70PPj/A//cazAKazmt6OUBPg7tTXiNbnYD/0CZjb+YVlwnNMLLQrOfnwmx20KkCl9dDCN17bTKc3lkx/u5VQDICsrGAUFD2VcvK3iCHgJkwuC+tIjMGeZuA/N+NhaxAiiBJcX/PF/SaTayXlVmtDNsmuWaJI2BqL/05OfyO2vP6BXP+zRTg1AUIQSLmVmYw0cAD5XzYhX1YFCwUrnfw2LbJAUnb/JpaDDs/4Vtq7XyeqE/I3YnlANC730MjIc3TI6W9vh/ytlKkkWcRk1NP7sGb6Wi4cyyhIWLIm3SrUNNfJCXA8Cbcv7JEWehbyoCkPfV1suhNMpaxRd0MCFw1pRA4AJOijz90Cs28yNFNpQv7m8HGRqSSBrLIhDyTjqaRicnIXIQTG/GGw1QvgLIEV9tBDrbAHqKCNBfDeGjgTTGCVv7P+Okh9FqZB4diGtrRQIZhKhvBiTWKAM9invq3w/tPkbzekFHZhpoL7j4lc6emzK/raiA8ZTfV95H5X3OdONQcqTTKVuL+lbTsUMDPpqQQAy5U5JITg8lheJ0YE4MeZfr4KnkrbGHXrUANzdvBUitTaN8VTadKoe3W0lgOV2KiXyvtNGzwOcaR5ECujNXSDPCvzxY2zcKiNg6Nox2EinukVPJWGkQ+TmnCMIhgz781iY7yFbtCDZ6Y5ijouAJirGRmDbCV/s7AZpM/CpPzNNo38PsVsuCSEZxvgHFrGzTlHFE0MdkgigBDx+YROeCqFO7Icdwr1WRo8lXLIWINKtAB8E9vLNVFMg2KhkiA0KoW8vFmzEa8sI7p8DA/U34dv79yHJ9cHOFPZe0fH/fc53gGV3sYQqG1xYTYNgcR3JkGIHYI2l/QEONZbBZ0AlVSX7crqABu94JZAJUAUvLebLJsGRaNml06Ai6Zch1sJg1Ls6VRwdVWZ6k0ylVjOU2laIWsYBCPNVMoadRfPm5gO7Ls+AHAO2tlXQNWNjjDr3mNsoNNw8wZ1nIMHPmitAxgWmL+Fh++axxMP7Mtf40gu8DskoCo5mgSVljoVDKWvkuoE/9ZT5/Dsq2v47AeP4733LqLqWnjoxBy+/NINBKFMYGSRaswegHXowW0/W4V58AHwUQ/RK4LNko71TeVvQOrp8EYVYDom5G/xla8DLIZ930fhPfGjqP3Ar6Dy8Z+FfebbS9FnlQAAIABJREFUd/2WytB2TXb0+36op66wHFNJ3tdvcfd5N6GpxSwpn1wj7y0xUa0IKj3x4D78zOcehHPsEYCaiF58Csm1szCWT8G2RELhj+NbYioBKQhYZphfeK3XAB/1EV96GqAGzOXT27zvm89Uakng4uL1HqquCdNOv3enKhK2wSiVx1Vq8lxlUn7f0VnMNl386dcu5973pYsbWNkc4fEHtk9KDu9p4Mc/eUrL6/5zApVUIaH+eyfhPPCdu15/nnxoHz7+voN3/Jm3EsbyKZjv/Syu0iU8fXZVj2bfqZjdKTSDIuMHUebVlJUeRHGCECYMruRvo22bEfNybTt3tQs/iLFntqqLNA0qqcImI7MwpWfT5kiCShPyNyqBU6oKpsy+SAgBTAfhSLwfjUd6aIJmLoZ+rrutPZV4CfNnm8jL3yaGoTh11OWlnbV3nwe5tmBsq+eabuehwUrkb3L6m5C/vXWT3wAB8lJC9MQ0IGWJ0nCgJdfx1RcFU80w4dhFGeZrN/o4sFjPFVhqgllhAlwc5Yx2S8NMmUo5RnhW/pY5juzY7u4w1CB2s2qj54fgSQwa+VL+thNTKZ2cq8/FqcLmRU8lAZYY5UM+1D2+AxBA5w6BbV0XgyQ4g9eexzOvrpZOAqONeYAnSHprCMJEr/GsvwpaEzlIzTVLmEqigWrMiD3EPPSQeK+JsDIm/9m4seGj3XDg2AZm6g6O7G3gaSmB054z4Sj3fGUjWX8dpN4BISSVvylQKeOpxIab4rgI1cAMJRlQSQLI+yrCO+rSSBwDZxSmlL8RLX8T58G0Ufdu5G/beypZkqkUSOCGmDYYZ/j62kv4o4v/Cf/u2p/jl5dn8L9d/gISCUyN4wD9cJAzkuaj1FeUmDaQCFAJAM53U7YS5xwvrZ/F8cZ+mNi5kVwxPfhxvkk/iIaoWdXSpuR8ZQ4cHFcH17TnkmIqKel0p0ozuay4pz3XQC/gmhUWwczVa5NG3UNmwUWg9yolgUsYB+O8yFQyLL0v5JlK4RvAVMqDSso7SoFKjmUUhgkQq+iTd+8eG9VmMTduVm0gchFfP4KHZt6HD+95L57c9LGX3v504b/v8Q6o9DZGECYF6ZuKJx7ch/fcs3BL70dbi+D9dcFIiMYFRoYq+p47Jzb+3Zp0v1HRrrvYLJW/JXfkp6Ri71wVV9eUqZ7yVMrK31JPJTqlkLUMCl8xlSRAMA7LmUoAYN3zBEANGAtHC7+jElTaZ2wW/JQQh8K7wq6AVJrgfhcn9s/gsx86nnuZRsx3ACvU9du/kC+klzpV+Ewaj7t13Nz08dTTV/Gt9+3BEw/u06977MwejIIEX3rpBqKYwbtFgACQycvCUYRf+7wwfp4ElTRTSYJK2THGb0Cogl2DSpeeBXFq+rsh1ISxcPSWxsnrKUndMRjn6PsRqrWqMMHMMpV28C95OyMrHyoFJxUbYdwvlQZ6jimKCLcG8+ADiF7+CyAJYe67B44lOqVBlNw2qDTtWcwGdevgoy7iS8/A2Hv3tt+hSuDoNubfdxoKIL14rSvAk0zyWpFSt74fYaMfwHNMOO0FgBgatKOU4PEH9uGVK10tOwWAp565ikbFwoPHi0XAZNx9sI1/9J33wrYoFmZ2bzb8ZscbYdR9O/HYmT14zz23x6S93SCGCe/UB3H6yByefXVVswZ2KmZ3CpW0q2KXcy6aG9sZdUcMITdhMFEo8HBcykxUMSf3pOfOCQbAnk5F38dUDZ0oYSqpRs2GLz53svg2LAUqTRnFbdqIgjGqNkThoDyVJKPSRaCnkQHp9DeK5JaYSqp4ISjxffIaaMtip+3sPg8ihKDmWVr2SiW7alICxzkX+3uBqWQImVgcvuUNCEoI6lVL779AujebYR+ebYL1V8FunoN59GEAYm/OGnUrk+6s9A1IGXuTTCUk0bZmyUDKJjkw6+DYcvpd8GCoB4vkGFMZyWFvGKJRFX/fkPI3NSV0wN0dvQntEvAWdgUmEjg0D6Yx2YwsK9hTo+7t938F1sYXxSTVxeVlbPaD3IQ1/Z5Nkf+PN4T6wHNMcMbAB+s6t88O31ERSqsHOncQ1olH4Tz03aXHsp38LbufPHh8Hq/fHGB1a6T3XRqXg0pssI7kyouwDr8bQNpYEJ5Knp54zDkHH26K/dB0MvI3IsBjQD87s04bDmO4NBagEmNq+lus1wPFUFKG3Qoc346ppBmcU5lK4tijjLXB2c1z+NXn/y/8/sU/wUX/JlzG8fLoBp66LBqpa3Ki22wlI38b9/UEZAXULFfmYVELz6++qAHFm/4KNsabuLsmrU12aCRXTBejKO/dM4iGelDBZMxXBNAV8wQNmRMqUKknWaftigT4CNF7geeY4JxowLTIVKJ6jQaAQWLC5oEGiNVzq54xK0sgkKASIGu2SabSToD0DlFgKsnPioOM/G2SqWTlmUoAQMIBaKWYT2ZVJdqMHsiBp99s8Q6o9DaGoqmWxfc+cQynDndKfzctBJWUI5Z+J7SeL0yUPOW582uwLYp9czsboL6R0Wk4WC8z6k5YgUJ/O7HYqWKjFwgqZoapxBgXbCiLik151JsqfzMMCj+RcjHLQZwwJIxPBZVodQaV7/rv4Dz4ieLvKi0MUcFec2Pq5Dcip3Rwv1xXj13K3+wp8rfFdgW+mmbnVvF7f3URpkHw8fcfyr3u+HILi+0K/uSrgjlxOx4thBC4D38G3N9C+Pwfy6kXVIManmPANqlmV2im0hvEsiDUEJNhggE4ixG//hyMA2e2NYHeKaquCdc2sLo1gj+OwThHo2KDNub1aF8gowV/iyUNuwkxEU2Zz0+XvwHCXHO7ED43XACpS3fBtQxsya79bcvfdvBUAgRQxDavg/dWYB7cnrmiGVBvsqcSIPzHGlVbJsCi2HAqHgxKMBgJ+Vu77sBYOonq535JMBNlPHZmCY5laLbSWneE586v4dEze3YNsj94Yg7/608+hsN73jwA7VZDFRJvNaj0dsaDJ+bR9yN8/bwoKu6UqTQpfwuiBBxiDc29LuupFCcSVErlb7thKilQaWm2Kjq2lqcHf5ASTyWV+K8NykElxVQioWIqTayJpoMkHGNRblVK/qYS8goJ0R+lxYUqRuiteirJosaxixPjiFvHXBChGjNU7N15dqmoVSwNehnSgJ9PGOZq9sPk3mMIT6W3w6gbEL5Kvez0N8MC7AqseADPMRCdF9NsrcMCVJo0jL+6NgTjHPvnJ9ZWpwqYToGpxDNF49SQv3/s1JyWWykmd+qplGEqScYL5xz9jPytWbURJxyjnvD06TN3xzzGKZO/yc+s0DD3Wu53p7NqLRfW3Y/D3H9m+1OdE3lXfFFc5yPHDoKQ/5+9Nw2y7DrIBL9zzl3fy61yq021qFRSSaqSLVuLLcsbtkGW3bIwmKG9QQMDDTTTMDFBj01Pj4fuAAdEdzAwMUQPgSc84ZkwQ0zPsFruaLrHmGmwkcEWtrwiydpKtWbl9pa7nTM/znKXd9+W+bIyK+t8f6ry5X3v3XzvLud851uAv62xwGl1Ubwic1JDn8m8Ip6BKKVSM3QNMaARpRyey0CYi+AtPwE6V0+0F0P+zd8oBC6sdHBoIR+vvvaM/E7+9tuXTWELSbql8HuN5Fv/HwAB98ybAQDTzYJSSSnMhBBA1AKyBLQxJ88D3f5GSSFTSeW7MQdHohRXUtU8m6n8Vc6NUolXM5U0YTSI0NTn5hClUpzpsV2Ay215fP/yQx/BL7/25/CPX17FOX8Zf/rcf8CVzlVcVqSSViqJNJbnuraZqmuhwznecOQBPHnxy/jfvv57SLIET1/9FgDgrlB+X8PG/KHbq1RqKaVSHTSpBAAzaoy0oVSLWnU6FxBDeOtrpj6HhMoLi4VTUn5K+xs35NhG6oBCIGTynNLqXX2fKoW7Z2lO6ChroMEklEqsolRSr5cpB4jn0N4yAdWGXIRorda6W2YKpJLLaJ4RZoO6LXYDUdJfqbQV6IFg9uJXAQCkolTS7Uwr6xFOHZ6pDQHfSczPBFjZ6PZIfZOET+RzmFJ/XyfOSplKmkX3PSZryQUfkKlE0OY5qWSIjz5SXwBgiyf7NhRdZYs4wq7VhnQDctBOw1nTmFHFKEHdgLxpTzfccnMcpP2tLeRzNzIfX3j6It5+3y09uSOEELz51UdwUYU0bjX4lx26Hc6t9yN+6glkV18Ea8yYFSFCCGanvB7726QylQBJKIhuC9kr3wbiNpwT/bN3Rno9QrA4G+LKascMxqebLsjMcq397XqHr44KYy0ZoFQCUGt/K4IduRtkagHs8J0grg/PY7imSMKxlUra9jIKqRTMyNEkCJwT9w7ZVmcq7RzRMlc4z2YaSr6tV9zcAFOhi422DOo+MC0HaFXlVCNw8YZ7DuGL37iItVaMP/+KzDR7673j+fHrwlJ3E2dvncfb77sFtx7eOVJvr+GeU7I++wtPqwngNpVKxv6mBsOaxOhRKrm5/U0rlYgilYZZrKZCF6HPcHm1i4bvYLbpwXv1uxF+7z/Jr9nMlWqAGqVSK6lvhHV8+Z5O3E+p5EMkEZYbqs5aXwccD5y6aJAIG618omwylcS47W9yv+qyX0g4jUdWWvjx86tjEVVAHiMAAI6v2/EqpJJWP1TPTSLb30QS7YpVeqZw/9Wg4Qz8rIXAc5A+80XQpVNGCVPMMgJgApt1MYoGIQR0al6q5ItI46FB3YZ0SgvkSBpLJYrOVPIY2krZTLwGkHTR7sZIM2Emdvrf1jVJKm2KYKgKup5Uku/ZIGWyRirc6+9VhBAEb/wRo0TqB+I3QWYPSfsbgKnFQ7jjljl8+TuXe7dtzAHMQ7Ymw7obvotUje3ZvFSZN0O31P4mhEAcZ32taUUszoY4f6VVGo+vt2UpyaH5nFRangtxfHkKf/W1CxBahZh1e95DCI7k238BdvRuc/xMh4Wgbq8hz4ssBleLqKR5QAYjG/sbQKDPHTUOpwxHolyNxTkDoxSCZ+bcTauZSkapNICU0OdmTVkGkGcqxYXg6mvRKhhhmA/mzFjvB8PbQAnB733r/8HltiQHl0Kl3Ovqshp1L9SNcGmMH7r9cTx26hE8efHL+I0v/1v8zaWncKixjANEZ7oOVtQ3nBAJT5Dw/LPZHEAqhU6IaU+OA2f8JjyXGkLyalt+brOBtPIWyRxtu8wcpVQC6wnqBmRGKucC64ncXpOy3UgvevS2fIuSUskvK5WyCWYqZWWlEk+KSqW4V6lUvN/FHYjWism/LaKkVGIFpZIllSx2A1GSbTtLqAgdepe+9LT8uSeoOz9xbhszT2kSmJ8JECe8R647KaWSVrx0orTU/qZb9nyXQXQkedM/U4milbkAdUCCKTOg6qdUGoZ1ZwHLbL2HVNKDUOJLpRLvp1TSZMWQVYvlAw3cdeJAz4rsdMNDQuVz//b5DnyP4dHXn6h7CbzhnkOmgW87GS3+gz8EZCmyF74C1ixPpGenfBMUqr3WE8tUgiRPRLSJ9PkvA8yFc8u5bb/m0lyAK2tds6oz2/DAFk9AtFfBV+Ukci/b34DcWoLaTKWiUmkwqUQoReOxjyD4np8EIM+p1Q35uTTHtr+NE9StLG0Hbxtql6NKar6TSiXPZYZ4NatVLCejpxpyBXllI8L8TP/J4zvuuwVpJvBnX3oRn3/qPO49vYiFEZr/9jKmQhcf/N47yjL3fY7Ac3Du1nnTrLVd9aUJEFb3n/xaWclUYgX7W8oRwQHNCkHdg2qpCTH23iOLMoeDHTjSc82kleBSbSmPVdi1W2nJYopocRIV+NyjVPJAeYIZt0ASKAivgQaNzbUWyFe4icgANkamkjr+akmlYAbTGcfROB2upKmgqMBzdAlClVTSagtSfm+ZqSSDundNqdQuk0qkMYuQt7DM1sCvPg/3tteZ3/keQzcpk0oOI73jGQCkOV9SKgmeyc9hyMTQEPJZgRxRDa6a4Dl4IMTaZox2N1XHi8D6qrS5FTOVAKBrlErh0HFbXSC+Ph5DUlbVD8riHAdarUSCaRDXx2vuWMLLl1v4+P/+N/if/t3f4X/9zDfwF0+dl0TdzDLEhiScGh5B/NQToEu3gipLfzVTKc04BFCrIqri7pMHsNaK8xxS5CHdh+fLyvpHHjyOFy5t4i++dhlgLljW7Tmvspe/AbFxxaiUABhroluacHdk8xskqUSK9jdKQKsqP8pwtEAqiYzAYQTgCYijCA9FGmQV+9vgTCUVhyGy2l97VaWS4+NadxVz/iwooea6NsuB99z2KL6x8m18/uW/wrQ7hUCNs3QEBDVKpTyWgxCCd558O37ynh/BK62LeH79Rdy9cMZcS0bJVAJQaoBrxe3a5jeN5VDZJt0GpkMXm+p+dXVTzXMolwRf4ZqtFwszJvcnFk4pF8k1Vm2ObpyirTJcA1JePNakklexvxlCx/VqMpW2d43sZ3/jSqlkMpVKpFJgxvMAwFclAczmehf7ZPOk/L/DiLy+O17/RtCbAJZU2kXESVY6ObcL4vqy2jXpgIQzPYOW0Gemae7265ynBMgWKQCmEUkjSflEMpXCAqlUVCrpVSjfZcZmNihTqZtRNB7/7+De+VYzoNpq7k/qTsEnKQ5OlycZ2nNLVKYS4nZZ+qm3S0dTwPzUY3fjpx47W/s7qga+X38lxvc9cKyvLWWm4eE1d8ibzriqk9L7zR6Ee/ZtAABWWdmba3pYVZkOnXh7n20dpFJpM8/emcDAfWkuxOW1jlnhnW56cG69HwBB8uwXAext+xtQUCrVtr/l+zxMqQRIslqfP77LTO15wx9vckbnDgHUAZ0dnh2nVUfugNY3s62yDYzyutuBzlXS9gtSWHGbDl1c24iw3opxYLr/4PDwQhPnTs3jM194HhvtBN8zJKDbYu/ivjP5Is52r2m5UkmTSvXXSs8tZipliIULkhXtb4NXu5cNqdQ/k4v6YW2mUqLCXZ1+SqVE5xv2Zio5IjEr2cXMN+pPSaVSYaJs7G88HdP+RtW/vd8FLTZDjkFUAXkDHAC4jT6kklEq9ba/iSxTaoDdUSqtt+KSOoWEswhFB6eSbwMgcG570PzOd8vNTi9faeHQfKNWHUmnFkqZSkalMSRTCUCP9UXEmlSSx6WOanj5yqZ5rL1eJpX0v8mmHOMlbrOnWbmKQUqlAIX94Zmshh9BVTsMJgRfNeY9dPYgXn/3QTBKcHm1g6985wo++dlvYnUzAp1dBt2UpNLsytcg1i/Cu/fdZvFQ2t9SQ6boBdRRlEpnT8r3f/q7+Xd2QSnVD1VIpdefPYg7j8/h//p/n4FwQzg86iGVkm99HvCbpWbWcvubsgZFbUMq0caBsv3NBHWT3MJGGY5G+fWAZwSMEogkBnECUEKMQqknqHvQsaePjT5KJVctTMeqwZBQipXuKg4E8hgglAJMEiFvPvoQTs4cx7VoFUvFPKVKrmi1QAgA7l06h//mtT+Lswt34uEjD468QBkqUqmtrLcZz9BOOyaEuw4HlQWu4TYwFXrmOntZWZmRxUCF8NbzqoT6EABS0NJ8TV9nk5Sj3U1N0ZGP8uKxsb+V2t/yXKwepVIaD/7+RoDeT30fJZQClIErVaTn0t4yAa98v9OqQnrgSM/rU0pKxzigSGmbqWSxG4hGlKmOA5OFMN1bm04IMWTBqSPXn1TSK/BXK6RSnE6GXNM2qm6Uli7ecVwklZRSqW+mEkGaCbClkyBemCuVtvg9pWrVYDGo+PO1PNJrmAm6VlGVttOM+RCyghACSusHUG5DDqAzt4Hve+D4wNf5vgeO4cC03xssPib81z4OeA2wmcXS47NTPtZa6mYz4aBuQA4I+cqLEJtXB9bOj4PFWamw0yt6Mw0PtHkA7PAdSJ+RpBL2vP1NW0yG2N9qgroHobgiOi4RyW65B1Mf+h9HCupmS6dA54/BKayi9912/iiaH/yN2vD8SUI3wBmlkh4AuT6mGp4pDZifHnxMfO/9xyAEsHwgxN1qoG9x4+HVpxfBKAElZNv3Mz1Q78ZlUqlqq3MdiowLZJybTCUzMB+hYUyHdR9e6L+6TZXdyEAR6EapVPlbme+DC8BNdTV9tYrbBxMpGmolG34+CaJhU2YqlZRKatGJjxvULfev7v5SVDESujWlEiG5KquaqST62d8Yk58fTweqyHYKs00faSaMlQyQE94p0sax9jfADt9RUqv6XiEgG1KpdGSx/lghU/MQnTW58g8g/rt/DxACNiRnCFCEfEmppBbd1GKIJpVeurRpckvaG5K00qS+vg7TtfPI4IxUyOE6FITkZIx8z16lkiQHxIRIpdvkfqpcpOmGh596z1n8sw+8Fv/yJ16Hj37otRAC+OLXL4LMLMPtXAUBR/OZPwOdPVQa1xxdbIILgfNX5OcVJ6OPV+dnAhxeaODp58qkksMo5itqWUIIPvR9ZxAlGTYSBjfrlrJx5ELe38A9/fqSdWq62P6mz/O4ndvfGrMl+xshRNlcCzlolGExzuCq6WrGCRiTgdLE8cBYTirpTKVRgrrzTKV6pZJDGAgIkiwx46bVaBUH/Pz80IQYJRQfuPMHQQk1aiCgQCoFFaVSZQH5lukj+NlX/zgONQ+OHHkRKjWUViq10w4EBJoDMuKWG0qp5IRGTQ0AF9YSs1+SzMm/Q63IjkmAjLgyr6tA1noF4qYdpeioDFdflLNTTVB38bgpqoScOqXS9uxv+h5QCqRnHrj6/E1Qd7X9LY0gFNmYXXsZYE7tnBrIFZKM5aSStb9Z7AomrVQCcgtctflNoxk4OLzQ2JUQ1VypVJYVy0Hj9okFzai3o6wkM9WrUJ7LwIeQSi6jSLP8AhT1sR2MiuVDUjXBKi0NJlNJ2d8A1OcqJZGU6Y6Z+1BEOCNvaPe96tTQif/po7P4N//k4Z7MpXFBgik03/sxLLztw6XH56Y8dKIMUZJNPKhbv69cJSZwjg/O3hkVi2o1/9lX1kGQTyqcUw+CXzuPbOWlkVv6dgt6cD4wqJuy3Ps/IvzCJHds+xshfbPIqqCzB9F8378qBV0P3H4ExdV2MaeUStNFpZI6V6dD1wyiDgywvwEyg+jBu5bxA28+NXRl3WLvohm4uOvEAYR+bzD0uJifDhD6Dn7vP34Hz1/YyAn4SlB3Ud4fJxwZcQ3pM6z9DSgqlQaQSj1KJTkBSaCUStX2N8pk7XSmq7hrlEpIjT2CFCZBLJhCk8ZYL2UqyXGS4OkWM5V6x1il69wYRBWQX/89h4FqlVV1EqEtPFX7G3VywmQ3lErKjlRsgBPBDEKSYCq+0kPa+4VMpW6c4spat++xoq/NonUNvL2G5On/COf0Q2BzvSv8PWBuWamkJ+Pq852f8RH6Dl663DI2qs6mIpXUpK4ZujjmXMPiylfwneAcwhGUs4SQHjWWDqPWSgu5P4PHjeOALhwDmGcUtVUcXmji1sPT+KuvXQCdOQgqUrze/3vQ1ZeUSik/nk8elmO7774iP698rDvavOLsyXl8+8VVoyK5cLWNg/Nh7X3oyGIT73zdcVyLKGhWViolf/9XQJbCvfMtpefoe2Mpb0YplYg/BeJ4cqxugrplIH/xnCSUgQE44sixAk+pUipFkqCmxJBJmlwaxf5GhmQqEULgMRcxTwDXBxcc16I1zAeFRTDXN0TI0anD+Kf3/iTedes7zK95p5qp1KtUqkKMqFRqKEWSDutuJXLRc3qA/e3W2RNwCMNiuGDsb0IIvLKe5vtVUVFqUunyzF14bvq1PZEt+uc40UolpdzhZVIpGWJ/I06uWDP7ss1rpFO1v0EqJ/Xn7zu01/6m75nqc+XXzoPOHc6Plwo0qaQjXOj80ZHHtfsRllTaRURJNvLFf1TopodqnpLGG191GN/3wLGJvueomG56YJTU2t+qEvqtQJNK3UJOgijZ36gcHLhh3wEdYxRpmjcZaPvbVjOV7rxDKoP0IEmjGNStByp1uUoilTfO7UxSjr7mjfjm7MN46KHhK4aTBJ09CNYsD8Jmm/JzX9uM+uaEbAempv7gbX1DNceFzh157vw6phquUYQ5px4ACEH6zBfl98S8vjee3YZpRKtb/WIuQAhIY640YB0FZaXSzdP2BeQNcCaskbmA65nacY1B9jdASv5/+vFzePCunbXrWew8fvhtp/GPHr1z26/TCBx85IOvBaUEH/8//gZPflOWAlTz58yAPuWIU46UuhBJJJUyWTzU/nbPqQXcf+cyTg/IWCReWFbipDEEoeBq+FiXhxiLwn5WLQyODxcJAjVpJwWlEvGbaNJK+5tRKqVjNXnqSW+dGtxUfANjk0rNUG7vOtSoCURcHtP0Deqmjsmk2g2rtL7/FhvgElfeGwSosnXnCAqta69clWOWo/2USk2psuSbK4i/8qcAT+G/9j0j7RdxykolrppVdQMaIQS3LDXx0uVNQ05ErU0QAkxr5RiA9009iZgG+KL7upELQALPKWcqqeMxEIUJrlrwG0VVOwyEuWg8/s/h3/vuvts8dPYQXri0iatCHqePhX8L0jwA5/RDpe2WD4QIfYbvXpDkRVzIDx0FZ2+dR5xyfOcl+fdduNbpsb4V8Q/ecBIZCxAgNtceIQSSb30edPEk2EJZCe+7DKHP5PjZz0OMeetabrV387YtWlAqGaj/38IUqZQBDiVKqaRIJUUMpTpTiY2gVNKEb5/2N0A2wCU8BXF8rMcb4IIb+xvQS4TcfuA2LIS52lh01yWRpOYb/ZRKJSRduW9Dst4aWqmkFqw31b+DMpVOz92Kf/2Wf4UDwRyaoYuNToKNdoJuAnk9T+OeTCU9r7oY3IqvTL+1Z85qcskqSiUnk99pN07BW9eQqjlQb1C3uv7Wtb+NmXdXRU+mEqAIbG1/Y73v4+oGN0UqrZ4HrclT0tCktqOyBYO3/yyCN/2jbe33jYy9OQO6SRAn2cTDTLX9jfZZBXn3QyfxljHbhSYFSgjmZ3ysbPQqlSZifzNKJU2j2QHDAAAgAElEQVQqkVKmkqcylQaRDS4jEIDJidmu/U17qXW+gEHckTdL5hlSSdSFdY9gYRiG5cOH8MAP/ySCMTNvdgJa3bHWitGNMziMTrSFUK9sbrf1rYhFJQVvR6mR2gMyfJEduRvJM1/ctYroUWHsb3VKJUIANxgpT6kKM3Fz6ERy0W4k5PY3dV4x15DVU438XBtmf7PYPzi6NIX7ztTfe8fFseUp/IsfuR9HF6fwha/LBqieoG51zqUpR5Jk4NSVE5YRV7vnZwL87PefG1jMQP1yULecdBSqlGvO+xj6nPB6iWrHg4cUvujK3xcH9H4TIYmw0c4JhkRVpCMb0/7mDrC/FZRK405cNGHsu1T+bW7QN1OpJwOqqMDYhfuFngAVG+BiJu8Nm3O39TRUei5DxgXSjJvmt/5KJTmZzi49g+Qb/wnO7Q8b5fxQMM/Y5gBArF+UuaAFC9stS1N46XLL2N/Sziamw3yRJ33mizhJL+DJ4A1YTdyRy0b8AnEGyO8sEg68glLJ2LUmENQNAGzxxEA1w4MqY+lLL8txaJPG8F71ThkEXAAlBCcOTuO7F6pKpdHGq2eOz4FRgqefW0GacVxZHUwq+S7D8vI8AhKb84pffR786otw73xz7XN+7r334JEHjpeasUQ7J5VIQe3DKAEBL5PH6v8P+4fw2KlHwDMKl3ITAs8Y7clUMot7A0kluY2xqtbAYx5ikQKuDOkGgAN+vVKpDqKzDhJO54vCanwgskFKpQ7gBUMXkkOnrFTaVEqlfu1vZpfVNWk6dNGJUpOjJZgkdURabn9zHQqHEbS7qVKNVu9BymJWUSohactzK4rR/qNfwcI3/28A1UylolLJM2Sb4FxahLcb1M1qlEoFq63LhDqOKvY3yO9BJBHExpXaPCWN2WauxgOwbZXyjY6baxawxyAzlSb7FbCDt8M98yawY/dM9HUnhfnpoDdTKckmMiENCplKhBBAyRzLQd1rAyXMjhmkl5VKW20o09kNolMmlUTUliHdhMhVU0Jq7W+iUu95o0OrO9Y2Y3TibKIqJQCgc0cA5sA9df/wjUeE7zIzGJ9ulAcpzm0PQqxfQvbKt3clI2NUmAFsn4kMccMtWcY0qRRuI9j9RsXr7lrGj777bqNkI8wxx4A+TkKfbatJ0eLmxuyUj//2A6/BA3cuI/QdNCtqwDyIlCNKOTLqARD5/WaI/W0UUL9h2koBAGlSUvrWLQokilSqI044deGSDL6ISiolQJLfLlK0W7mdTMcEjG1/c7T9bYhSaUxruSaV9GRKZmhUSSXdYFX+bIqTZVLTxLnT0BOgolJpncjPonO4dyEmKARZvzyg+Q3Ig6fjL/8xwMXIKiWgPKEEAL5+qccedsvyFDpRitVI7lPabWNa/T0iiRB98f/EFbaMJ+M70InSkW31Uo2VTzqFEGhzDz7vVSqRCum2U5hpeDh36zw+9+02MjC0hQ/3zrfWbnvy0AxevLSJNONjZSoBclx7+ugsnv7uCi6vdpBxMZBUAoAD83NYbAi8+dVyop38/RcAykqtgUXcdXIeC7NBmVRqrRrVV1HtQygBE1n5nFTnzCES4J0n346UC/hUkbZV+1slU2lg0LM+NwcolTzqIuEZiONjRZFK80ExUykoN2NWIEml/Jgx2T1D7G+jLCRrpVJbZSq1VLj91IBMpSL0wpdWuRFHLUikcbm8hRCEvoNOlCJO+FClEodsxhNRG4HHsLD6NMTGFbBYZuy5xWMzLWYq+blSSZFu25371CqVHA/IEjhMHWsASCGo29jfki746isA6kO6Nc7eOo9X3bawZTfLfoMllXYRUcJ7WN/tgrg+grf8xERkujuB+ZkA1wqk0gsXN7DeTvpKqseBwyg8h6ITqQuF4wNZUpIE8/aayTCqfQ11o9Ey2u0qleAGAHXAe+xvHePdJ5SChLO1SqVhtdA3GnRj1qqyv02aVGJH7sLUj/7PfZV6W8XSnPwOTCizgnvyPoAw8NXzezakGwBggrrrj6XgjT8C7zWPjf+y6vurTnZvBsxO+Xjf227PV6bcwKysT4fyOBlmfbOwGAbPZfiZ7z+H3/i5h3sWX7zCoFkqleRxx3UGzATuHdQLS/YuvZJtsuXq7G9aqVQzKeDEhU9SeLxbSyoBQNqRE6SL19q4sNKWBE42HqmkP6ta+5vr5/u25UwlHcwaANWgbh3+W8lUKtl6dkGp1AwcMEpKSqWnrvj4jfVHsXzf23q219f3KM5wfkDzGyDHW8SfApIu3DNv6pvrWQvmlpRKfO0i6EzZDnzLkjw2XlyVn62I20Y5HH/lTyBa1/B3B74Xa50UnSgd2f7me+VMpYwLdIQHlxeO+c4a4DWu6wLfQ+cO4dpmir9Oz+Bz5KG+yraTh6eRZgIvX27lSqUxFmnP3jqPFy5uGgvcoYXBpBK8BlwRY2E2gBAC6bNPgt1yrtTiWAvmyvbD7qYkWwr2N/AUgqfS/gZeOk8IoTIVXymKsozDIypovmJ/M5lKulFslKDuPplKAOAyF7HIpFIpUkqlqv1tkFKpu1EmImva33qQRCNdt13mwqWOCerWSqWmM+T7U9DXMZ3HRZXqSiRRj0Io9B20o1RFtgzKVJLnMPEbQNxG6DGcXv9r+Zj6nLyq/c0pKJWyGELw/PPZZvubuT9mZfsbyRJ4Dsvfp9b+1gG/9jKAwaTS3Sfn8Qs/9Gqbh6lgSaVdAleS4kkHde91zM/4uLYRG5nq5586D4dRvP7siDLpIQh9Bx2V1SO9s1FODHkMorM2UMLsFOwEQIFU8rb2PRFCQMKZHvubiNvlLInGrAkRL6FS73mjYyp0zaC2G2VbVoD1AyFkR8idpVlFFjTKg0oSTIEdOyd/2MPfE1s8AXrgKOh8vfXVOXFvTx7CKNBk67jNb/sR/gPvQ/DwhwDkAzZrfbOYFOrIkWJlcpxyCD1paU+QVPJDOdjXNpEsAXG8PKC0ZgyTEjWpq7kmZqptzU83SyHdQE4qZZ0NfOJPvo5//jtfxJW1Lt567xGZqcRGX4QghOCtrzmKe26rD/cnwbTMkhsjpwmQgdBAocWoVqmkM5Uqr73L9jdCCGaaXkmp9NVnr8I5eBrTjd790df3bpzh5cv9m9/M608tAJTBe+2YCxTMlaoFyAm3aK2AzpYXho4uSrXty1c7gOPjbPI1vK/7+2j9u48hfuozcE4/hGT+FNZbMTpRNrJCNPCckv0tywTaVVKpvXbdF2rvPb0ow/rX78d3gnN9tzt5SKrhn7uwni+gjrFYd/ZWqTD7T3/7EgDg8BClEvFCIOlCcA5++VmIzatwTz049H0IISB+Q6k/RMn+BkC1qBFQZL3nJGU5qcSFIZWMUolvIahb23L7tL8BSqkEDuJI+1vAAoROQann+nlbWw1EZ6OkihwlU0kuJI92bQidEO0kJ5V85sEd0c6rs8iee2UdMw0X1PWVUql3ztFQpFKcZvAHLGy0o1QWVXhNiKiN25yLWEgvKiKnl1RClubtm3rcniaGqNvuWL4+qNsD4Yk8RzSRXWt/60pSibIegtuiP24uRmMPIU7H8z7vFyzMBOBCYHUzQpxk+KunL+L+M0sTa6MLlEwT0JLqJF+9gcyaGKxUUv78LLe/eQ7tuzo3CkgwXU8qFfICSGOuj1Ip2ldKJaoGtVqpFPo3xvG/qJVKjd7jVMu+JzGB2ynQqQU0f+hXRm5PGxV60tG0Fi+whWOmLlrb3w5YUsliB1HMs4jTDEK3Cyml0iTuHVQvfiibh66crgaUFpEQNXmqmRSkRCl9knUT3quhSaUAEf76m5fwjvtvwa//9EN406uPSFJrTKvajzxyBmdPztf+joQzAB1/3KFbLvUKPanNVFKBwXVB3Rq7YH8DpNpWK5XWWzG+e2ED95yq/4w0ObHeinF1vTtUUe7d873w3/DBse8zxaBuvqFDussTuUbgYGEmwIuXNuHe/T24zKchnBCkOQfn9Bvgv/4fYrbpIeMCUTK6tb6aqZRkvFepNCQ2YSfguQwP3CnVXo0B99eluRAN38HzFzYKSqXRx1UnDk6jGTh44eImZhru0MINM25NOkie+WuAOnBOjNi064W5+kOPw3XOUBLJ9jfBe9WD1DGkdpZx+EWlUiFTSf9LdVD3IKWLJpUGKJU85klSSWUqFVVK8vV9c12sQggB0VkHLTZNjqBUkva3wQULGg0nNEqlVtIemqdUxJRaIL14rSMbjh1P5jnxrEdhWra/VZRK2iKbZuhEKRq+A+I3IOI2HhRPoYMAzsn7wBSpVMwR7lEqQSphdZB2ndJ1HFBC4DDSE9RNeSLJLXXNIaX2N/XZxx1k186Dzh4ee+HhZoadCewSYnWQ32zhtvOqXntlPcI3X7iGTpQab/Yk0PCZsb/JNoEIcZqBEIBFSuY5SqZSliuVtuuVJeF0T/sb4naJ3KKNWaSXv9v75KQL4kzWyrXbmG16WNuUQd1V5c9exaJWKjV799c58RqAOfsq+2pUeEapdPPZ3wZhuuHCYcTkLVlY7ATcgrw/TjgQqAnaBJVKepAt4o4kfZT9bbbpwWGkNpg0JS4g6leaU7jwATjxRo9lhvhSjfLIqxdwx0MPmQw+ANL+NqZVbeDfFUwDYyifNBilaAaO+eyJ14DYvFreqI/9rRjcTdzduV/MqkUdAPjac3K/+6m5dKbScyoI+sji4Kps9443bm2nmGfCi8WabDqss7DfstTEy5dbIO/6IfzW55bxg/eewqmHTprfzzTzCf7IQd0uMwofQJIWHeHByTbNY7yzBrZ0aqw/aRJ46OwhfP6pVwb+LYQQnDw8je++smFURuPENVBKcNfJeXzpm5dwcIhKCUCejRS1R7e+FZ7LLz8n/2+USkoZknZBCQGr2N/kRrSsVIJeOPbBaJpnKhXa3wQgm9f6/uG6vW6wUukaBOD4WImu4kBQWZCuWINLSDpSXVnMVKKO/FsG2d/i7siB8KETmkyljWRzYPNbFcWF/MXZAIR6EF15zFev243AweqVCJyLHlLJ3INUUHfou5I8vPQsTmYb+EtyP94SToPyGASVRYhiULdWR6WR+XzIoO9vRLgONSIO+ZouqEhlcZMmr0r2t4JSafU82OLJbe/DzYSbi9HYQ4hNS8PN9RXMz8gTdmWji89/5TyWD4Q4c3xysuLAy5VKdPYg+KVnEUeJDOlWxM7AoG5WJpW6cbb1PCWFWqWSCuo22zTmILrrsvWguN0+s78BsjVrdYeCuncKy4ocmK0hwYgXInjjj8I9+47rvVu7Dl9dv6z9rQzXYfjoh+7D2++7Zbd3xWIfQ1sJ4oTLhSp1r9BW6qIadqugviKVlM1CpAngeDiy2DT38yq0GqlupdlY48BL90AAxhJ+7/GwTCgBcoI2plJpEEg4u+VJy0zTM+oR4vUqlYxVsKpUKpJYu6RsLdrf/u6Zq5hpuDh+cLp2W72g9tx5OXY6urT97Ms6EOaaiSRfl02HtaTS8hQurLSxonI5qxmHs4Wft2p/SzOBtvDhZPl3uhtKJQC4/dgcji1PDVWInTw0g5cub2KzK8e+484rzikL3LCQbvniqn3vpa9CtFbg3jbc+qZRGvP22N9iUKozlcrfHSnY39JB9jdFLlH9/IGZSsOVSg51kEASX9e6q5j3y3MV4mlrcNrzXDPfCCrnluMNUSp1Rr42NNyCUikeU6lUIJWWtFJJz1NqMpU6UYq4pqnbK1iwO1GKRuCA+E2I7gYyMHwhuwvEDcB4DNfNFyGEEOWFgoKKyzTqTWCh1nWYiTORr+mC8lSeI1qpVHgfs4jSWYdYvzwwT8miF3YmsEvQcrxJB3Xvdcyr4Nqnn1vBt19aw/veettEKxhD38F6WzbHuHe8CemzT2Jh/Zvw3cV89XYgqVS2v40jo+4HEs70KJVkUHfB/hbOAkJAdNdLCqb9FtQNyLDuZ86vgVJyw5BKdxybw4cfOYNzp+pXdN0zb7rOe7Q3oDOxmpZU6sGth69PU5DFzYtcqZQhTjKzwjxR+5uxA6gV+TQGYQfw6OuP4x3315OmGfUAXp8bpJvhANQoleTPImqXHhdCyEnlBG0I/r3vAj/1wJae+4/fczYnLdxw9EylolJpl4odZpse1lsJ0ozj6edW8OrTi31DZvWC2rOvrCvl5Q6NRZw8qJuvXwL8Zt5YWsAtS1PIuMC3Xlw1f0sRM1silcpB3Snn6HAPLIvkIl8aAWk0UOG+U6CE4GM/9sDQEOCTh6aRcYFnz6+BUVIbnj8IZ0/OgxD5+Q6DJoaSb/45wByp1B4RJkeUsvz7Nfa3LgjxwIZlKmUcLhLzXMbqgrqV/W0QqaRVhIPa30CQUCAJp7C52epRKuWNdp0e8siofsLy4zqQuh9GbX8DgNAJcLEllX2bSQvLjdHD8V2HIvAYunGGpbkQJPJMa2hdplInyuAw0lepFCul0vxM3vT3wtQ9WLniAa4PCoFG8ZTkGQBhiL9S3lQ6mfY3AHAZLWcqMQ9MpFJoUBPUTZgLUIbs8nMAhCWVxsTNJZPZQ9By25tNqdQIHIQ+w3/+6gUwSvDwPYcn+vqhz9BVSiV2yzmQ5jxObHxZKZU0qTQgU4lV7W/pROxvKLDvgqfSQuCXlUoASrlKQgggifd2q9gWMNv0sNFO0O6mEw/q3ilQSvA9rzl609lVh8EzSiVrf7OwuN4oWg+SglJJ30cmE9StJk5GqRQBjgdGad/rd0Yq4asFJCg0O1UyleCFACEQ0Wb5cU3STND+RucOwzn+qi099/jBaWNtJV4DSKNcnQTk6gdatb+pnwkZrKLYQcw0PXAh8LVnV9Dqprinz0IJkJNKK+sRDs03t5UtOQg6/xLQzW/1ln/dAPf1714D0FucUSKVtpiplKbS/gYAiNv5uHFES9KkMUqr1MnDkrj4+5fXtpTTujAb4L//0QfwlnuHT6C1koNfeR7OLfeMpYbU25LGnAnKNteotAtKoOxv1UwlVshUEnCR56YySgv2NwFCCufZgEwlk3fG+9vfXM6REII1T7W51imVAKBKKiMnxqtqzGFKJdn+NtqYX2YqSbK/lbQwVX2vIdBqpcXZQKqCtOKqQuY0fKnm68ZZz5yVEALPoYWgbscQaS8uvB7dODOtw02n8FlX84w0uZjGxgo7GaUS7Wl/Y0iloKMmUwkAiBsiu/QsAIDO1ZfbWNTDzpB2CSao+yZTKgFSrcSFwL2nF3tWmraL0HPQVplKhFK4Z96Ew/HzWHJacqBN2ED/d4/9LclMrsBWoVcw9CqAXvEt3mz0KlgprJunMpthH9rfAKnWu1GCui3qMTflY3bKw7Hl4SucFhYWk4Wpc0454iQD03kQ7TWZ3TEB4sLY37RSSbW/DULG5DW+bkEkFgW1TtX+RqhsU6solfRkZ5L2t0mBeGpSXAzsVTktpmFKw1g9/IkqtMeBHnP956++AkLy9q86FBfUdsr6BkAepzyFEBx8/VLftqWD8w04jOAb310B0KtUagYOmCpbCUbNVPIcpJkwapdUtb8BslCFj6Bw320szASYCl3ECTeW9HFx4tD0SIRUkURyxrC+AQDU+a6tbwByIlzb34iAqAu45xk4FxAAXJGY55bb3zgYzRsdByuVdPtbf6WSm6VICMGqmhfMVzOVCvXzVYi4Xfqbzds6Xt9MJZGl8lo3qv1NZSolWYJuFo1lfwPyQpHFubB0ra5et7XqL+MCfs2c1XUoojRDuyvtb97db0f4Dz6CbOogkpSDq9crkkpamaivieaekkSTVSo5tJSZBscFE5IcM/tQfR8vAOI2QCjorG1+GweWVNol3KxKJSDPVXrTBAO6NULfQTdKpcoHgHvnmyEA3Eu/Ca588T0DvQK0/S0pBXVvbyBLVaWotsDpm001UwnIszDkTqhazX1of9O4UZRKFvUIfQe/8XNvxF0nDgzf2MLCYqJwC5XJccpBPTVB664DbjAR4kLb36pKpUHgVP6+bsU9FoWJXs0CD/GnIKJW+cFMraBPUKk0KRQtMAZD7G+7eU/XRMxX/v4KbjsyO7B5t2hPPzIk12db0NlWcQdi8wrobL1SyWEUhxeaaKnsoKpSiah2WWB0pZL+G/WYPOW5UklE7UJswuSyPycNHdYNjBfSvSXocStz4BwfsfVNQZ8rtPBZGgIjkUHdDjKA1GUqpYb40/Y3UrW/ZUKq6TQpNTBTSQV1D1IqpSlSSnBNZTj12t80qdTuea4Z51fVmGyAUinRC86jqb9CN4SAwNWuVO6NE9QNAFOhB0KA+Wm/fE2v2t8K8QZuzZzVcxniuND+FkzBOXInQjW+15bnOqUSepRKUf757IBSiTAXLlKZBVVjfwNg2vfo7EGQPXjP2cu4+RiNPYKbWal04tA0Di80TDjgJBH6DgRkwDYgq9SfpydwNvsGROva0NWmXKkkSamJBHUrKagOwasnlXqVSkLfYPaZ/W2uEMB6o2QqWVhYWOw1aFKpHckBuiaVIMTEiAszKTKZSsOVSlyTBDX3rkjkw8461TDxmz32NxOEuxernbU6rEAqib72t1yptFvQpEvGBe45NXgM5jBqlD/DwqK3A139zldfAYToq1QC8tyfhu/U2tE1aTZOphIAY4FLU54rlaJWITZh7yqVABnWDWBL9rdxoAkP59irxy4C0NeSolIpb3+LQCkBg4Coy1QS3IzLHaFtWj6civ2NUQJ25G44d7xxsGXRKJVE300cZcm8lLVAQDDrl1+vllBWyMf55c9IZiolte+niftRr90NR7725c4VABhbqbQ8F+LoYhMOo+Ww6j5KJaB+zuo5FOvtBAJlAsoQtopUarD+9rf6TKXtXye1Nc+AuSAECFxSCOqukkry86dzNk9pXFgKbpdw6vAM3nb/MRxZHM8Dux/w3jfdivc8fBKUTl7+re1U3TgzF8Kv4E58v/j3yM5/A+zY4AwFV5NK6iI0qaBuoEAqaWl/MaibuYDfNKtiAPIGhP2mVGoWlUp7cJJgYWFhcQPAYRSUELQ6cpLlur7M6xEit2VtE9TTFcsduarP0+FKJaaVSr3bRUX7W3UVXz3Wa3/ro/zZAyAVJZf8Qe0vqeyvDhDeRUv7bDN/73tu65+npOG7DO0o3WGlkpzUZSsvAahvftO4ZbkJPA1M94lO0KTZqCpo3yiV8nYxo1SKW8pKOjg2YS/g5KHro1QizIX34H8B59g94z9X298adfa3CJQQMJL1njeUQij7GwA4IgGYA0Il6ZkpYohzAcYI2PxRhG/9LwfvjL6WDFIqKbfApe4KZrwpuNVWugGZSog78j2qDZOOV6tsAvKF5FHH/KEmldqaVBpvPvm+t96Wq3hKpFJ5n0ukUo1SyXUY1jblZ9UobKstqDFceABCmrfkiapSya1TKm3fvu041NwfgfxvC1nWuw8a6nul8zZPaVxYpdIuYXbKx3/9/tfCvQmVSoSM304xKvTFrx3lF5FvpMfQoQ1A8KENHky3v/Gi/W1SmUoV+1tlQE0bc+VMJWN/m2zu1G5jpulB04nW/mZhYWGxdbgORasrB8eex3IVzKSUSlS+pog7+QpydaJUgaADlEq8ENRdEyw7yP62NzOVtJKrMFHkea5jCdr+totKpdBncBjFTMPF8YPTQ7f3Pbn98tx4qpRxoNUKXJFKZECOiVYqzTbqJ5x60SoYMa9RxxtEibZQcbR5bn/j7dWhsQl7AZpUuh6RGv697wJbODb284z9rVmwkVFHqoaSrlEq9dpGZftbpggQRyTm2kIpKSiV+MiL1WSUTCWlzrzYvoy5ap4SYMiHWqVS1AbxGj0W5EGZSuNGXuRKpasAxre/+R4z9tcSkVS5PhWJojrS0ncpVlvyb6pTKumFhLJSSV3TByiVJpEJWG1/4+oaHDBhygF6g7qtUmmr2NtXSQuLMaFJpW6BVOokwAtNuaoyzBefK5UEOBeIU77toG64AcAccBPUrSSuVVlsY66UqWRWLZz9pVRyGMWUGhDaoG4LCwuLrcN1KDY7ilRymCEsdC7EJEDcAEg6/YNNK9DBrHXkSTcrtr+NaX/bi/kWWskVF4K6+9jfzM+7qFQihODIQgP33bk8UrOY7zIcXmjsiLLcQB1P/NrLMgss6E92aVJppo9S6c7jB3D3yQMj/W1Ar/0tSUU5U6mztuetbwBwYNrHTNPb+UylbYDOHgQoA104bh4jhACuL+1vBGAk67G/ERXUrQO5mUjMtaWaqeSMepyO0v6mzukrnRXM+71zh8GZSp2ekG4Aqv2tn/1tTKWS2u6SVip521DTFZVKletTGAy2v7kOxYYmlfxeUqnL5WP+IKWSen+RxlKpxLyJELmuQ5Gk+XecQZNKvO/9TKt86QGrVBoXe/AObWGxdehguE6BVIqSDC/NvQZnWl8amuTPNKnEuRlkbFupRAhIMCPDU9G/apSEM+BrF/IH9mlQNyAl+BvtxCqVLCwsLLYBz83l/Z5LJWHRmfB9wwslaaIs2cMylVJXTvzrJuNxBqSCyslfDelE/Iaschc8n1TooO49rFQSNUqlnkwltvtKJQD46IfuM6rsYbjn1AJmmttXDAyCyVRaeQl05uDAgPm5KQ8LMwEOztdbfR46dwgPnTs08nsHRqmkKus5RwwHglB5HLbXym1lexSEEPz4u+4aGLy+26BzhzH14/9Lj+JQktYRaKAylXrsb1KppFuZmUgM8VFuf1NB3aNAv8cApZLTbQMBwAXvCemWL+ECzOmbqVSXOUWYZ66jvc8ZN1NJngNGqeRsPU6ldE0aoFSqU8J5LoNOpmoE+fGnz61OpogcUiDTNLGmzn1CHfk9a6XSBKxvgCTBikHdKRgogIByIFOKqOp9xWva5rctYu/doS0stgEtee6ooG4hBOKEI2ssofn+fz04uA958GmachP2vV1SCZBh3aJTDupGZSWZNg8gba9BpDGI40GkKqh7F1c1dwqzUx5eumwzlSwsLCy2A660RSkAACAASURBVJfl9jdXKZUEMNEsPuKFEEl35FaeOFjAv2m9Fx87erb3dylHAgeu79eSB8SfkuG5cSdvh9N2Mrb37hfE1IrnSiWhJ6rVlXY9ednlhaJxxjTvf8ftO7gnCspOKbobYEfuHLgpIQQf+7EHJqbI0a9jMpUyDoAAXkMGdbfXwJZunch77TReNUJG1m6j1sLq+BCq/Y0hqyWVRBrlSiUeG+KDVYO6RyRLtVLJhOpXIISA090EIAnyOlIJUKRyP1KpJjMOjpcrZKrQ5Twjk0pyu5XuNYROCLadzDlN4hDaQ4YXHQV1QfBeITC/uK0e37e1Uonki/3gynpWPB4cz2QqTYp4dytB3Qlx4APwGJeKMeb23Ie8c++Ac+TM0MUTi15Y+5vFvoJm1LVSKc0EuBDwXQbaPNCbcVCBbjpJM2FWrrZtf4PMVSq1v7lhz76wo3cDPEX6wlNyO6VU2s2mmJ3CnAnT3HuTBAsLC4sbBa7D8kwlhxpr1SSVSsQN5MRJZ1AMGWw7jOJ8OltLGiVphgQOUDfhQtFSUmxT08qfPbgO6ngqE6YwsezXVqczlfbhQtF2UMw0GdT8pjEVurXNb1uBX21/UwQFvCZEdwOiu35D2N9uZBBtf6MEjPRpf+OZIY8YLyiVWFmpNLJN02Qq9bG/JV24BZtanf0NgFRxJvVB3XUWZJmp1EeppO1vI5YsBE4AAgIBMXZId+1+AYDTS/YzSg356tWcd8Vs4KJSyWTcJgAXBD7yz1NUlEpyH3z52aTR0IWLUVEllVKh/g7KZftbzfvQqQU4x++dyPvfbLCkksW+QlCxvxkL24jEkFEqZRzdWL7GRJRKwXQhqLtTu4LBjtwN0phD+p2/lA8Y+9v+G4DOTsm/ydrfLCwsLLYO16HoRPI+57mFTKUJtb8BklSSSqXRFjocRpBlHKKmrlsqlVyQfvkfdeG3fA/b3whR9sCi/U1OYkiP/U39vA8XirYFp0gq9W9+2wnoMUisgrq1xQpeCL5+UTYpDlG4W2wP2v5GCOAgk9bD4u8JBTg35BEtKZWKmUrcLAwPf1OdqdRHqdReg8vz69cgpVJf+1sfpRKyNFczFp8zplKJEopAfQ5TY4Z09+6XXoyovzbpAO66uVTRElenVOomHBEceEWlUlYTku34Ug2bJcYSu130KJU0qYQUyOKekG6L7WHv3aEtLLYBY39TpFI8Zi5SrlTiiOIJKpXCGaNUQj+vNaVwTr8eyVf/A3hn3djfdjPUc6fw8D2HMBW6EyHsLCwsLG5WFFeOPYfmK86TzlRKiu1vgwfijFEIAFwIsMqqd5JwpMQFCaZqn2uUSsXVf9MUtDeHrMQNykHdWv3Qx/62H3MSt4VCm+Cg5redQD+lEvGb4Be/Lf9vlUo7C8eH6G6AAmBEICGV87ySqUSzxFznnKr9bcRMJUKIPD/7ZCrx9io8MQKp5AbjBXXrYz1Nesf2SSSznsYgz0MnRCftjt38VkVRqVT7Pr6DaxtRH/ubfMz3WOnzdxiFwwg63RSRcOEVlUrVoG69D4m0v02KeHcZRcZl8RKlBDHPlUra/mYxOVilksW+AiUEgcfMyq0eKIxas0oIgcMI0kwUMpW2P5Al4TSQxhBJJJVKdTcbAO4dDwMiQ/rMX8sbDHP2ZI3ydnF4oYl3vu748A0tLCwsLPrCLdzbTFA3Jm1/CyHiDkQ2WqaSw3IbeRVxyvHnzpvg3/8D9e+l740l5c/eVSoBOlcl31/RJ6hb/0xcm9VRRNn+dr2VSnWZSgD1m0ZNQYe0BltsD8T1gaQLRuRnX1UqgToQhfa3klKpYn8bOVMJkLlKfdrfRHsVriKVHOr0VQLVZSoJngFJt3acr8kbcy0tPi/pAF4wMKi+ioYjSfjtK5W80v71vI+ystUHddPSNkUEnoONdoxIOHBF4W/W5QslpZKn2t+iieUZ6fujVivFQv7skmyiiigLCUsqWew7hL6DTlyxv9XUYPYDY1QqlSbU/gYANJgBAIjuumx/q1EqAQCbPwa6cAzJd/5SZipZmbyFhYWFRR+4LB/G6aBuYMKkkhcCcTdXKg0jlWhuI68iTjJc9m4BWzpZ/2Rl2ysFX5sJyN5UtuogcwNtqana34JpsMNnQJdPX8e9uwGgJ3bMA7nOBI7rUBBSVCppUiknBKz9bYfhBBBJBKo6xHht+1uKTH03JIt72t+EEJJUGoOQAWG1NjQAEJ3c/jbnz4L2q7f3wl77m25xqxvn62M9rSOVumNft0MV1j3Vz048IohWUPVxRuh8JK9mLqVjQ7RFrojAY1hvJ4iEC0cUAspr7G8ybyqWKi42IVJJ3R91A1yklEouyaRayiqVJgpLKlnsO4S+k2cqKbWRNwYx5CpSqTtR+9s0AEB0NlTVaP9QPff2N4BffhbZle9ambyFhYWFRV8U7Qi+S/OFiEneO9wAEBlE1JI/b1OpVGeh0ND3xnJGkWp/26NKpZ6JJa+3vxHmoPHYR+Ecug6NajcQNElJZ5fHUmlM5L0JgeeyQqaSAAFAgnySbu1vOwviytavXKlUIWO1/U0rlbLYXIN0ZAUXAhnn4ymVyCCl0hpctR99Q7qhCOWqUkldu2pjLtT1WdSFdcfjk0oNFdA9OaVSP1KJycyrms9XE031SiWGdaVUcgpKpTr7m8lUmqRSyakolbj82UEqlUoTIq8sJCypZLHvEPoMXRPULS8k49TPSvtbnqk0qaBuQCmV+gX46fc//RBACPilZ/ZlSLeFhYWFxWRQbMFyHWbuGbWr5FuEDv0W7TX58xAFLVOrw1mNUilJs4HNXboxqZRRtNftb25lYik4QOh1J0huWKiJ5SjNbzsB32VGqZRlHI5D8yB5L7TV4jsMGdTdBVNZZL32t7z9jYCD8MRcg3TbW5YJZNnomUrqyQMzlVylUOuXpwQoEjzplhRP5lrQL6gbME2aRYikO/ZigFYqTSpTqa/9LXBlEUTNNW00+5sLh9fY3wpqTuJIclFmKk2WVIpTeWx1M00qZep9rFJpktibd2gLi20g9By0upWg7rFIJSozldRzJ1F7T0Jlf+tsyKrRAUol2pgDO3oW2UtfAxyrVLKwsLCwqIceNOtV5Hgn7G+a6FENpsMG4rlSqcb+NkSpBMeTCoJiRpGxv+3NISvxQiCpKJXGmdze7KAOwDzQucO78va+Sw2plGQcDiNm4Y9a69vOw/EBnoFxSbRUlUqgTGUqcbhQqkVjf1MEtgpjHrn9DVoB1b/9jTVmcWL6AE7P3dr/NbwQgACSrgnmzpVKAzKV6uxvaTS+UslkKvWfU4wEvVDQZ8Hgrfcewa2Hpmt/p5VKYT/7WytGFDhgfDP/hbKelUgqx5f2t0IQ+3bhqn3TSiVDKgmpVIK/TYWXRQl78w5tYbENBL6Dq+tyldPkIo0Y1A1oUkkqlRglcNj2B4daqcQ3rgCCDySVAGmBy176mlUqWVhYWFj0hW5/8xy5imzuGRNtf1NKJU0qDcmh0PfMOvtbkvLBSiVC8rY5Dd67qr2XIC0wlaDuPaqq2osghKDx2EdAr3Pzm4bvMqNM12oX4stj3lrfdh76muVwec7XZioJjowL+LqWvhDUDUhSKRuTVJLtb/3tb3RmCf/sgf9q8GvotsrCYvEgUilXKvWSSoi7Y+d3GVJpm5lKoAwgpG+JwPGD0zh+sA+pNEip5DtIM4FIuNK2qFCXZ6RtkMiSiSuVNKkUKVKJIUWWJUObTC3Gg11Ksdh3aPgM7agS1D22/U0girOJqJQAyAE+c8DXLsqfh1gTnJP3yZumDeq2sLCwsOgDPWjWA3vSmAMIM+rYSUArlXh7TYYp9wutVchJpfqgbm8AqQTU5JRkSp2wR5VKcAMgS/OcEGV/sxgdbPkUyC6pBjyXIU51ppIkPTUhcL2Dw29KKALcyRSpVJmaEhXUnWYcniKVDBFl7G8c6bjtb4RC9FUqrY703RNDKhUy4KIBmUqsP6kkks749jd1bd62/Y0QkGAaJBj/vjEsqBsAIjigWSFHKkt6rufE8WXrdRrvWKZSNxPIBAHJUojUBnVPGnv0Dm1hsXUEnoNuJAehOnxxoNy+Aq1U6ibpRPKUAH3BngFfl6TSoEwlQN4wg7f9lGmNs7CwsLCwqELL+zVR45y8D80f/jjoJEklPXHqrI2UQeEU1ANVJCmvbRAqvZ8blmq6xV7PVNIKhaQrV755JifCFjcEiplKacbBKDEEl21+23nofCSWSodBffubzFTyepRKuf0tU9/dyFCvW4XIUohoc0RSSauTCm2Vpv2tv1JJZJNpfzu3cBcuHr2MxWB+rOfVIXzsI1uye+r5VcPvvTcYUkm4IFkMITgIofXNa46Xq1InRSpV2t/imCMFk+8/QZudhcTevENbWGwDDd9BlEj/9daUSrn9bZznDQMJp8FXL8j/D7G/AYB78r6JvbeFhYWFxf6Dsb+pexWhFGRmeaLvkWcqrY20ks36KJWEEIiH2N+AGqXSnieVlCIh7gDBtMpUsqTSjQLfZWh1pMoszQQcRs3Cn7W/7TyM6iiVCh9RNdFQBgiBLMvgQSmVNKmkSKSUC3CxlaDuXuJbdFQhwQjffX7uF+yv+v+17W+KSKmzvyVdU4owKhbDefzwme8f6zn9wOaObOl53kClknwsEg4IhAwod30g7bWeFQsgJtXKZpRKSmAQpRlSOEAay1wrq1SaKLaszz1//jw++MEP4p3vfCd+5md+Bq1Wq2ebOI7xi7/4i3j00Ufx3ve+F8888wwAoNVq4ed//ufx2GOP4bHHHsOf/umfbv0vsLCoIFC+3m6cIUpk0wwdY/XCYQRpytFNJmh/g8pVSgasYFhYWFhYWIwBPWgeRtRsC3qik6UjrSBrS0o1U0mTTN6wjMNqplKWyryPvRp+XchVASAtNdb+dsPAcymigv3NYRSkOQ/nxGvg3HJul/fuJoBS57B0QKYSAJ5leaaSWyaVsowjy8RYY31CWG2mkm65pKMQipVz3/zfDerVioo4EWlUelhkiSSjJ5mFd52gs5Smw16CJiwolQDk1/V+SqW6/28DmvAySqVEkkpWqbQz2PJd75d/+ZfxgQ98AJ/97Gdx7tw5/PZv/3bPNp/61KcQhiGeeOIJ/NIv/RI++tGPAgB+53d+B0eOHMEf//Ef45Of/CQ+/vGP48qVK1v/KywsCgh9eRHrRCmiZHy1kcMoEpWpNFmlUr7Ca0klCwsLC4vtwq0olXYCWqkEFFbaB6BfppLOrXGH2d96lEp7O/i6J1dFWKXSjQTPZaYpWCqVCAhzED7y82CLJ3Z57/Y/tEKFKlIpq5BKmpzJ0iTPVKqzv20hU6mu/Y23V+WvR7G/ub2ZSiJq1+Ypyf3WmUpJ+RdJpF7vxiOVjiw28U9/8FV41emFnt/l9jd1/VZ/p+Bpb1B3geCZfKZSHomSEce0zFml0mSxJVIpSRI8+eSTeOSRRwAAP/ADP4DPfvazPdt97nOfw3ve8x4AwAMPPICVlRWcP38eDz74ID784Q8DABYWFjA3N2dJJYuJIVRyy06UIY6zsZrfADkgzpT9TUs3JwHdAAdgaFC3hYWFhYXFMBhSaSeVSo4H6OrnEcoj+pJKOuNwmP2tmqmUpXubVNKkm85V4Zm01ljcECi2v2mlksV1hFsmlXrsb4pk4jzLM5VUS1muVBLI+LiZSlQ2NVaglUrjZSoVSPC43X/hWNm6RMX+phU8NyKpRAjBvbcv1loP9RwqNkoldY1Mk94FiuK9ZWKkkjx2TPtbkoETlpOAllSaKLZ0l7527RqmpqbgOPLpS0tLuHjxYs92ly5dwtLSkvl5aWkJFy5cwMMPP2we+8xnPoM4jnH69Omx9mFhYWoru77nsLRUX9FosXUcviYvzn7oAZQiDNyxPudmw8PVjS7STGBm2p/Yd7S6uIQV9f+lo8ugN4ns0h7jFvsZ9vi22E0szm8CAKabk7tXVbG8PIO23wDvtuCF4dD36SouKQi90rapsoQtzDcGvsbVuVmsJR2zzRWfInPHu49fTyRsEW0AUwHH9NI0LroU8R7eX4syDsyGiNMMS0vToIwidJj97q4jUm8BLwAIiCRawmb5GrM200AEIPSoIZUWl+fhzE5j/rKMXpmZDZFxYHoqGPm7iz0X1KU926+QDiIQLB87MrRxUogpbBKKhpNhXr3OK4jBm1N992OTOWj4MNsDQCxW0AIws3AAUztw7O3W8XxwSd6fukqpNNukCJem8TLloH75e26vzuGC+v/cwhwaE9hnvyGJKk/NAwUAzjw4PEIGYHpuGrP2XJ8YhpJKTzzxBD7+8Y+XHjtx4gQIKbPB1Z8BGcpYfFwIAVpgMp944gn86q/+Kn73d3/XEFSj4urVTfCaZpEbCUtL07h8eWO3d2PfIVKBi69cXMf6ZgRGyVifc5ZliCKZxwQuJvYdJZkikZiDq9ciANHA7fcD7DFusZ9hj2+L3Ua3re0EfEeORX2MC+YDaCHhdOj7dFpyny5d2Sxte+GymmB0koGvEaUMyFJcurACwlx0W20IDH/f3QLvSBZt/eo1dC9vIOpG4Hy8cYfF7mBpaRppkiLNBF65sIZ2J0EzcOx3dx0hupIoSlsb8ACst8rXh7gtf7+50YGvgrpX1lOQeAObG1L5cvVqSzoMuoOvLUUkGUCiuGf77uVLIMEUrqx0+jyzAi9Ea3UNmXqdaHMDJJzpvx/MRWt902wPANnFqwCAjY5AZ8LH3m6OU6KunI/pTKXVy9ewGW4g6UYgrFHar7Sdq8bWWhlaE9hnrUBcXe3g8uUNtDoJMjDErXUAwGYnQ2zP9VpQSsYW8Axlch599FE8+uijpceSJMHrXvc6ZFkGxhguX76M5eXetpGDBw/i0qVLOH78OADgypUrZrtPfepT+MQnPoFPfOITOHPmzFg7bWExCCZTKd5OptIOBHWHkg23eUoWFhYWFpNAbn/b2Qwf4oUQrXJDTz/o+2YnKltLEpOpNLz9DZCWEhK6EFkGDFEM7Cby/ZUTXGHtbzcU9BgxTjgya3+7/tD2t0RakjLUZyrxLIVPy5Xzxv7GucxUGieomzJpVa1AdNZGsr6Z1/Ea5UyluAM6e6j/9o7f0/6mbWE3ov1tEPS9IKPa9qfsb1mv/W1nM5XyoG7hO0CkLI7W/jZRbOnK6bou7r//fnzmM58BAPzBH/wB3vzmN/ds95a3vAV/+Id/CAD40pe+BN/3ceTIEfzZn/0ZPvnJT+LTn/60JZQsJo7QzzOVtkwqpVzlMU0+qNuSShYWFhYWk4DOjHDHzA4cGzoHcISgbt9jIAC6cVp6XIchj5SpBOS5SnyPZyoxV+6fnlhyG9R9I0GP86IkQzpu2LPF9kEdgDAQlSskqs2J6lwSWQqfZjLfTZEBOqhbkwbjBXUTQNQHdZNRmt/0y3hBTabSgNxU5tZkKimyZZ+SSpypxQgd1F3b/lZYsGCTIZUoJWCUmPa3KMkgqAsRqWv1TRJDcr2w5VHIxz72Mfz+7/8+3vWud+FLX/oSfuEXfgEA8OlPfxq/+Zu/CQD48Ic/jDiO8e53vxu/8iu/gl//9V8HAPzWb/0WoijCT//0T+Pxxx/H448/jq9+9asT+HMsLPKg7m6UIk62EtRN0IlSCGCySiUd1G1JJQsLCwuLCUATNP5OK5XUZGcUpRIlBIHP+iqVhqmqesJvsxRkD5NKgFJy6Ymh4LKu3OKGgKfGiHGaIc04XKtUuq4ghACu31eplJNKGQKaAY5volW0MilSJQDjBXWz2vY30V4bk1RqAJoQEwIiboP4/cf5dUol7FulkrxuC0XemGtklvTkVe2EUgmQaqVcqcQhmCsbOgEb1D1hbPkuffToUXzqU5/qefz973+/+b/v+/i1X/u1nm3+6I/+aKtva2ExFJ5LQQlBO9q6/S1TeV3+DpBKg242FhYWFhYWo0LL+4dZyrYLM9kZcbAfeA46VaXSiPY3ePK9dCOSrJ/e4ySNF+YWGGt/u6FglEqxJJWsUun6g7g+RGsVAMCregdNKvEMPklLxLb+rmJVGV/XQNb/TSmEKBPfQnCI9hroGPY3uCFES9XwZLE8/wcplRwPIuujVPL2G6mkrtuOvqYri3CtUsmr//824TrU3HviNCu97yTJK4ttKJUsLPYqCCEIfYZulCFOOLwxiaGin36S9je4AcDcwbJYCwsLCwuLEWEylXbY/qbvW6NmUIS+g25UJZWU/W3IvuZKpSJJs8eVSm5olFXC2t9uKBQzldJM2EylXQBxfBDIxdysD6nEsxQ+SU0GE5CTSMb+tk2lkohagMjGzFQqnPvq30ExF8Rxb5pMJb0wT11Xft7K/oYaUqlIFk6S7PEciiTNkHF5fpfe1yqVJgp75bTYlwh9ZxtKpfymNFH7GyGgC8dA545M7DUtLCwsLG5ehL4DRgmmGzu84qpzjkawvwFA6DF04rIKIE7GC+pGrK0S6dBq790G8UJjYQHnllS6geAVMpVsUPcuoUCmZKL8+ZOCUsmrKpWM/U0plcZQmRFCcxuUgmhLtRQJx7O/aQJcZ/UMzE51/J5MJSRdgLJ9FxxNCYHvMWnTdgOjPpX2t0FKpcl9Do7DZE6uuv+UbHb77PPebeztu7SFxRYReA7a3QRJyscmlYp++kna3wCg8fi/MF5wCwsLCwuL7SD0HfwPP/YAlg/srK3aKJVGXEHWCztFjJqpBNOmpiZqPB0py2k3QbwQfPOK/EFkQDVs2GLPIlcqZUgyXlpYtLg+IAX1UVbNI9MErSKVDMGNgv1Nk0rjKJUI7VUqtVUr2FiZSiEQdyCEMGH9A5VKdUHdcXffhXRrhB6D6zAQ+BBJJJWcQvQqlShTilQx0Qw9V5cvqWOk1Do3QfLKwpJKFvsUDZ9hrSUv2uOSSqxAKgXuZE8RSyhZWFhYWEwSR5emdvw9xs5U8h1cXe+WHtP2t6FKJVeTSrr97Qawk3mhnBgCAM+MusJi70PbMaVSydrfdgUF0jhDZZxcsb/VKZW0CoWOa38T9aTSWJlKXihfJ4sNET4w5sLxekmltLvvrG8agefAcygICaQiK0sA9FEJOZ4knCYIHdQdqUUNapVKOwZLKlnsSwS+g0urGwDGz5pwC6tUk1YqWVhYWFhY3HAYV6nkMXQr9rdETfyGZioxR9Zul9rf9va9WGYq6QwobpVKNxD0wmM3yZBxSyrtBoqEChfVTCU1VeUZXKSla1A1U8kZJ6ibUoiKUolr+9u4SiVIEtxcswa2v3m97W/x/iWVXnXbAmanPOB8AJF0ZUg3UJtnRFy/tpFvO9CkklYqUbdwD2M2qHuSsKSSxb5E6DtYb8kL13aUSpZUsrCwsLC42WEmPGMEdXd6gro5GCUjNTTJjCKtVEqBGyFTKe7KSnGx94PFLXLoTKV2Vx6v1v62C1DqIy5IT/sbKdrfkJRUTUaplI6fqYR+mUpuMBbBUywWGC1TqU/72z4llf7h228HALT/xJdB3Zm6L9Rd0x1v4qSS51CTsQuUlUrW/jZZWDreYl8i9B1wJaHcTqZSMMn2NwsLCwsLixsQeabSaNlGgVIq8YKVIU6z0ZXDxUalLN37JI0XyglqFqugbju8vlGgx4itrlyIHKuW3mIi0JlKGQgyXrE/FUglFylIQWmSZyptof2N1LS/ddbHCukGisUCnUL7W3/7G3H82va3/apU0iBuAJEOtr8Rx5to8xtQVCqpY6SQ32Xtb5OFvXJa7EuEBYWRN277m2OVShYWFhYWFhp09hDgBqCzyyNtH/qSBIoKFrgk5XCHhXQrSDtZMVNpb5NKRQsMeCYnrBY3BBxGQAmxSqVdhCZUMjDwHlJJjskFz+AOUSqNk6lEKO3NVEq6IN6Y5I5RKnVkUDehg1syHRfgmQys1rgJSCW4AUTchUiV/a1OJeT4I+f2jfy2Ffsb84r2N0sqTRJ7+y5tYbFF6AEtAPhjZio56qZEIGWTFhYWFhYWNzPo7EFM/9i/HXl7fQ/uRKn5f/z/t3dvQXKV593on7W6ew6yxGcbRhirQLH9eW87xodUwDjZLhEujDSSAEN5xxEE4qK+2CH5UnGSTQpIUhSVLWMUV1J2Ar5yKinsUKZSCdguJDu5wFW2cYKIY2pXEsclB+cgowMoAUmjmT6sfdG9enpOkrrnsHqNfr+r6VbPzBrNu1Z3/+d5nrfeOu/n1HxHpYiIaDUiqQx3SDNbrXDGoO6SSZIkRkfSOJWHSl73rb1OkNDMkvYuar16KpWqMX9Qd/t3NVup1M9MpUo7AO5Vn+57p8k8hGrPVDodMTJ+1k15upU4jZnZnS7XcftbLqmNRjSmZyuV0oWBTvWy/3Nu2LYC2ru/NWOmM3erMtL5/SYV1+kVJlRiXZoTKvVZbZS/oBgdqditDQD6NNZ53p2aU6nUPOfOb7lkZDxarxyNiHaFwtBXKnV3rDvdrn7QQlUqI9VKnO60v/U17JkVkVfpNKIyp2U2Irrby1daM5FGFtHTvtRtfxtoplIS2fxKpcZ0JGP97aY5Z6bSzNTZ5ylFdIdDZ42Z2QrHC6VSqWf3t8UqlUbf+3+v/LfNd3/rPBfV8kol85RWnCsn69L46GyQ1O9MpbxSSesbAPSvt1IpN9Noxch5tr/1zlSK5vAP6u6tOMhajdnqCkphtFaZrVTS/rb2aj2DupeYqVTLpiNi7ly3NEkiSWYrlap9z1SaVxXTGKRSqXem0ulzhkrdSqXeYd2DtN2VTFIbi2jMRNZo/x7XqvWsVq1EvdnqBo/V0fb/s3lKK0+oxLo0PtLb/jZYpZIh3QDQv/w5+ExPqFRvtKJ2nu3oc2cqNbrVCsNqdqbS6fbw38TL6zIZqfVUKlX87tZaHuS0K5Xm/WMeKrU6YURtbuhTSdPZeTl9tb8tNlNp+uzzkBZTG4uIpDNTaSqS0XNUKlVnK5UiIrJmvR1urfNKpXwYezZ9qn17tWg5awAAIABJREFUjf5QMH9Qd7dSSai04lw5WZd629/6HtRdmW1/AwD6k1cL97a/zTSa/c1Uqk+121NazaGv/Mnb32JmKiIzU6lsRmtpz6Bub43WWt761Yp0yUql0UUqlSLaLW/5vJz+BnUv3P0tGjPd8OO8v06SdoZQn45s+vRZd36L6J2p1A4xs/qZ9v3rPFSKamf21JlX27fXrFIpjUYzizMz7fO71qlUWumB4AiVWKfmDuoeLFRSqQQA/Vus/a1eP//2t2RkPCLLIqZPt+8Y8va33tko0WoNfQjGXO1KJe1vhekEOc1IF85U6lT9jSwRKlXTZHamUl/tb2lENrf9rV2p1H/YkIyMt3c2mznd3Q1uSd2ZSp3Kq05F5noPlboDzc+cbN9ew1ApIuLUmUZUK2lUaiNr+v0vJEIl1qWxzl9J0yTp+wVC/vjRkeF+EQsAw2hskfa3mUbrvAd1d7fp7vxVe9jb3yJ/wzTdGdSt/a1URmuVyKMMlUprLw+KmtnCUCkf0j8aS7W/JbO7v/U1qDuNyLLusO4sa0U0Z/qeqRSR71Z5ujNT6Xwrldrtb43D/xQREenFV/T9fcskKbBSKSLi1FS9vRt4VfvbanHlZF3K/0o6Ukv73sFN+xsADG6p3d/Ou/0tb4fp/FV76CuV0mpEdSSy6c7xqlQqld7Xe0KlAnTO92aSzh9z1NP+1g5hknmVROmglUr5OZp/w07I02/7W0S0NxaYPtUZuH2eM5U6g7obP3g2kos2r/tQKQ8DszW+pueh0skz9fY4lE6YlNj9bcW5crIu5UNC+219i9D+BgDLkaZJjI5UFuz+VjvP59XuNt1nXul8weF/Pk5q47NvmEpwvMzqDTv7qnZhReRBTmuR9rf8XBpLOrulLTKou55XKvUVKnV+5525Slm9Uwk1UKXShmidOtH9+KyP7alUys6cjOZ//mPU3nx1338AL5v8DwVr3v5WySuVGjFSTWe/r0qlFSdUYl2qVdOoVtIBQ6W8/c2LQgAYxPhIpTscNaIdKp1vpVLkM4ryNyDD3v4Wnbkq+c5G/exCReF6XyvWVCqtuTxwaEYlmq35M5WSiCSNsVh6UHf+Gf3s/pYk8yuV8q8/4EylUy+1P+5j97f6C89FZK2ovvm9fX/P0umGSp0/FBTS/laJqOaVSgZ1rzRXTtat8dFK3zu/RfRUKgmVAGAg46PVmJput6VkWRb1+vnPVOoOvp7K528Mf6jUboHpVColXj+USe8fEVUqFaB6lkqliIi0MlupNC8M6K1O6numUkR7d8noGZw9QPtbMjIe0ewE6OeYqRQ9lUoXTOtbzFajFdb+NtVuf0vSavt3r1JpxQmVWLfGR6sxOtL/Eq9V0xgbqcRrNw7QVw0AxNhItdv+1mxl0cqy85+p1K1U6oRKZalUOtOuVNL+Vi6969JMpbWXVKoRaSVakUbWWipUal9LFlQq9VQnDdL+lg/qjvrilVDnpTYbJJ1v+1vr5Mud1rf3rvvWt4je9rdXI9Jqd1e/1ZbvOHp6uhEjtc73rNSESqtg+J+lYUCvGat2Zyv1o1pJ4//9X9fERa9RGgkAgxgfrcRUp/0t352pVj3fmUrzQqXK8Ic0SW3coO6S6m1/EyoVpDYWzUZl8Uql3sq/Rdrfuh8PMqg7n6nUyCuhBqxU6n58jva3TpjROPS3nda3q/v+fqWUV4A1G3NCuFX/tj2BcX6eJ+MXRTp+0Zodw4VCqMS6desH/o+oDjjX4PUXja3w0QDAhWN8pBr/fbL9Rq3e2Z2p+5fic5m3/XQZZirFyHjE9OmIiDX7KzwrY2TO7m/rv2pkGCXV0cgizTOeuToBUDOpLphXVu1tf+vnNX9+js6vVBqo/W1Dz8dnD0ySTutVdurlC6b1LaJzDa9UI5qNdmXaGukNlfKRKBtuuOfc4R99K8GzNAzmLW/8H0UfAgBckMZHq7OVSo28Uuk829/SNKI21rOb2vC/XG2/mexUWahUKhWVSsUbeef2+P++eSLSRWcqtX8nrXRhB8GgM5WSpWYqLbNSKc41qDuiPVepWb9gWt9ySXUssubJNW096x28n7e5phsvXrPvfyFx5QQAYEWNjVa6g7rzUGnkPNvfIjoziqbynYLKEip1CJVKpXddqlQqxsi7tscPkq2Ltr9lnfa31iJhRKUnNEgHaX/L8va3talUipidq3TBtL7lRjpdINU1DJVqCyuVWB1CJQAAVtT4SDXOTDfaO7/12/4W+eDrdqVSUoKQZm6o5OV1mfRu6lJRqVSYJE2itcSg7oizVyolSUTaT9VPfo62VmBQdzcsGTm/Vt3qyAXV+pZLOm3NSUGVSqNCpVU1/H/6AQCgVMZHq5FFxHS92R3U3U+lUtTGI/KWlBJUKs0ZPpt481Im+ZvNSpr0F0ywotIkYrFMKUsqkUREVlkYKuXVSX3NU4ronqNZNr/9rf9NevJKpfOd0zPyrslIxi+6oFrfImJ2WPdahkpzZioJjFdTCZ6lAQAok7HR9pu2qelm1PucqRQxv/Jn+F+uztkBqgSVVczKw85+ZvKw8tI0iWyxVKkz/2ixUCmvVOr7d7dYpVKSDBR45Of+eYdKb/+Zvr/HepDUCqhU6g2V+vmjBn0T2QEAsKLGR9pB0JmZRswM2P7W/bhkoZL2t3IZ7ez+VtP6Vqg0Sc46UymrLGxNy9sVq/3MU4ro2f2tp1KpOjpQ9VA3TDqPeUoXsjxUKqpSaVSl0qryvwsAwIoa71QqnZ5u9FQq9Teou6sy/H9hTrS/lVa3/U2oVKg0WXymUtatVFoYRuRhUl9DuqOzw2TEbKVSY3qweUoR3ZlKyfns/HYh67a/rd0fCSpp2q1mM6h7dbl6AgCwosbySqXp3plKfbzsrJWr/S16W1+0v5VKXsFg57dipWlE82yVSouEPt32t74rlebt/lafmQ09+pSk1fbw7ZpKpbMpov0tIqLaed4xqHt1CZUAAFhR46PtIGhqujG7+1tfM5V6QpoSDOpO8h2gIoRKJZNXMFRVKhUqTRafqdTqVColiwzRzmcp9T2ou3OOZq32tWlZlUoRkW7aHOlFmwf+/AtBEe1vEbNtrQZ1r67hf5YGAKBUxjtzaqZmGjEzUPvbbEhTtplKiZlKpVKttFtkhErFStJkyd3fIiJi0Uql9u+s70Hd+eykvFKpMXilUkTEhpt+uxThd6E6/7/JGv8/5XOVDOpeXVY/AAAranysp/2tEyr1N6i7ZO1ktZ5KJTOVSmekVul/2DMrasmZSnljzUq2v+XXlNbsoO7lVColhnSfU1ItqFIpb38bcV1eTSJ5AABW1FhPpVK90Wzv1t3PG7/ekKYMlUpJOnvMZQjBmGOklnZnr1CMNIlFd3/L298WqySabX/rc1B3d/e3zqDu+vSi7XWsoJFiQqWRbqWS83s1+d8FAGBFVdI0Rmppd1D3SLXS13bd3UqlJClNO1n3mEtyvMwaValUuDRNFg+VOm9X07O1vw04Uynf/S1rTC+r/Y1zyyvB1npQd7f9zaDuVeVZDwCAFTc+Uu1UKrW6L+zPV7edpARVSrl8DlSi/a10RmuVqJipVKh2+9vC+/P2t2SR0CfN29/6nqnU/ppZ1hnUXV9e+xvnVvygbtfl1VSeZ2oAAEpjbLQaU9ONqFXTvnfeKWOoFN1KJW9eyuY9//OSGBv1eyvSUpVKzXz3t5GFoU9eXZb2PVOpcz3qrVQSKq2uokKlfKaS3d9WVYmeqQEAKIvxkUpMTTcjy/rb+S0iIjqh0lrvFLQc3b/Ea38rnZu3vbnoQ7jgpUkS2SKDulvRvnakvXPWOvIKpb5bF/NqwqwVWZZFNKYXrYRi5eTXx6S61qFS+3dt97fVVZ5nagAASmN8tN3+VkmTvoekzlYqleeNQBmPGYbFuWYqVRYb1N2dqdTnoO5upVIzolmPyDKVSqusG9qtcfVprZpGtZL2X81GX/wpBQCAFTc2Uokz042YaTT733mnMtKee1KmSqU8VEq8vIZ+tXd/W3h/KzotbiOLVCp1Zyr1ec71VCpFY6Z9l0qlVZVsvDgqW94RlUvfsqbft1ZNtb6tgfI8UwMAUBrjo9WYmm7G2OgAg7qTpN0CV6aZSrVOy55KJehbmibRWiRVaua7vy0yUylvf0v72Fmy880iIiJrNdvzlCIiqiP9fQ36klRHYsOuu9f8+269dFOcmqqv+fe90JTomRoAgLIYH6nGmZlG1Ou12LCx/zdsych4JCUKlRKDumFg7d3fFml/yzotbmetVBps97fIssjq7VDJ7m/r0weuvjw+cPXlRR/GuleeZ2oAAEpjfKw9qHum0ey7Uimi005Wolay6uXvjNarx1U8wACSZInd3zqVStXRlZup1A1+W82ITqWS9jcYnFAJAIAVNz5SjVaWxampev8zlaJd+ZM1G6twZKujsvnNMb7ZLmIwiDSNRUOlRlKNVpZEJZ9Z1iOvUKr0ueNi0q1UanUrlQzqhsEJlQAAWHFjo+2Xma9O1WOk1n9L2Mh7dkdkzZU+LGAILdX+9u8X/UT8zaGI/6e2sAKw2/7Wd6VSz+5vKpVg2YRKAACsuPGRdpCUZTFQ+1v18neu9CEBQypNk0V3f5tON8T3movPxBl8plLn2tRq9QzqFirBoMrTqA4AQGnklUoRESNVw6uBpS1VqdRstZYMjQafqTTb/hYGdcOyCZUAAFhxeaVSRAw0Uwm4cKRJEtlig7pb2ZIzkwadqZRXKkXWnK1U0v4GA/MMDwDAihvvqVSq1bzkBJbWbn9bKlRaqlJpwJlKSefxrVZk9Zn2XSqVYGCe4QEAWHHa34DzlaYRrdbC+5vN8wiV+pyplCRJRJLOGdQd1VpfXwOYZVA3AAArrrf9bZBB3cCFI00Wr1RqtbKlZypVBpypFNFOsbJWZI1GRHUkksQ1Cgbl7AEAYMWNz6lU8pITWFqaLj2oO01WuP0tIiKpRNYZ1K31DZbHMzwAACuuWkm7FUo17W/AWSRLVCo1W1m3Imm+PExKBwqV2u1vWWPakG5YJqESAACrIm+BGzGoGziLNInIsliwA1yzlUV1qZlK3fa3Aa4v+RAnlUqwbJ7hAQBYFfmwbu1vwNnk1Ubzq5WazWzJSqTqgIO6IyKStNKZqTQdIVSCZfEMDwDAqhgfaYdK2t+As8nnJs3fAa7ZWnr3tzxsWqqS6aySNCJrRjRmItH+BssycKh0+PDhuO2222LHjh1x1113xalTpxY8ZmZmJu6+++6YnJyMm2++OQ4dOjTn3xuNRnz4wx+Ov/zLvxz0MAAAGFLjo532N5VKwFksVanUarWWDJVeM1aNkWoar900QCiUViJrtSKrT0dUR/r/fKBr4Gf4Bx54IG699dY4cOBAXHnllfHII48seMyjjz4a4+PjsX///rjvvvvi3nvvnfPvDz/8cLzwwguDHgIAAENsLK9UMlMJOIvZSqWFM5WWCpU2jNXiD/73/xXv+Z+X9P8NewZ1m6kEyzPQM3y9Xo9nn302tm/fHhERt9xySxw4cGDB455++um48cYbIyLi6quvjpdffjkOHz4cERF///d/H//8z/8c11133aDHDgDAEJutVNL+Biwtz43mD+punGX3t4h2sJQkA7S/pWl7MnhjWvsbLFN1kE86ceJEbNy4MarV9qdPTEzEkSNHFjzu6NGjMTEx0b09MTERL774Ylx00UXx4IMPxmc/+9n41Kc+NdCBX3zxxoE+b9hMTGwq+hBgVVnjrGfWN+vdctf46/7HeEREXPaGi2LTBi0mDBfX8OGx6aKxiIh43es3xkWvmb1WVNI0xkarK/67OlOrxchIElPNmRjftCkuWadrwRpnLZwzVNq/f388+OCDc+7bunXrgkR4sYQ4y7I592dZFmmaxgMPPBAf+9jH4pJLBihV7HjppZMLyiPLZmJiUxw79mrRhwGrxhpnPbO+We9WZI13Xqu98l+n48yp6RU4KlgZruHDZer0TEREHDv2akyfng2Vzkw3YrSWrvjvqtmKmJ6aidbMmTjTSNblWrDGGUSaJn0X8JwzVJqcnIzJyck599Xr9bjmmmui2WxGpVKJY8eOxebNmxd87qWXXhpHjx6NK664IiIijh8/HhMTE/HMM8/Ev/zLv8Qf/dEfxY9+9KP49re/HdVqtdsqBwBA+b3jTa+Pl145EzWDuoGz6M5Uys5/ptKyJGlkzZmIVjPCTCVYloHa32q1Wlx11VXx1FNPxQ033BBPPPFEbNu2bcHjrr322njyySfjqquuioMHD8bo6Ghs2bIlvvGNb3Qfc88998R73/tegRIAwDrz9q2vi7dvfV3RhwEMue7ubwsGdS+9+9vyvmElspmpiAiDumGZBv6z0f333x+PP/547Ny5Mw4ePBgf//jHIyLisccei09/+tMREXH77bfHzMxM7Nq1K/bu3Rv79u1bmaMGAABgXcgnpixaqXSWQd2Df8M0ohMqhUHdsCwDVSpFRGzZsiUeffTRBffv2bOn+/Ho6Gg89NBDZ/06n/zkJwc9BAAAAEqu2/42r1KptUrtb0laiVa3UskmArAcGtwBAAAoTLf9bd4+TM1W1v23FZUkkc2cbn+sUgmWRagEAABAYZaqVGo2W1FdpZlKUT8TEWYqwXIJlQAAACjMbKXSYru/rdJMpfxDoRIsi1AJAACAwuTFSAt3f1ul9re0Mvux9jdYFqESAAAAhcnb37JFZipVKqswqFulEqwYoRIAAACFSZZof1ut3d96299UKsHyCJUAAAAozGKDurMs68xUWt32N5VKsDxCJQAAAApTWaRSKf94dUKlnrfBQiVYFqESAAAAhVlsUHez2f54VQZ1J51KpUo1ktXYXQ4uIM4gAAAACpN2K5Vm72u28kqlVXjLms9UUqUEyyZUAgAAoDBJsrD9rRsqrcbub52gyjwlWD6hEgAAAIXpViq1FgmVVnFQd2LnN1g2oRIAAACFWWz3t2azFRGrFCppf4MVI1QCAACgMPnYpDm7v63BTCWVSrB8QiUAAAAKM1upNHvf6ra/5ZVKIyv/teECI1QCAACgMHmolPVUKjVWdVB3Z6aS9jdYNqESAAAAhUnShbu/tVazUslMJVgxQiUAAAAKk+dGc3d/a/fCpXZ/g6EmVAIAAKAw6SKVSs3m6g/qNlMJlk+oBAAAQGGKGtRtphIsn1AJAACAwlQWq1RaxVApSbS/wUoRKgEAAFCYJDnLoO5V2P0tr1QyqBuWT6gEAABAYfKZStlaDeruzFRSqQTLJ1QCAACgMHlu1GwtHNRdXY1B3Z3d31QqwfIJlQAAACjM7O5vs/et6qDuxKBuWClCJQAAAAozu/vbwkHdq9H+luSVStrfYNmESgAAABQmD5WybOFMpVUZ1K1SCVaMUAkAAIDC5GOTWtnCSqXVaH9Lxl4TEUkk45tW/GvDhUaoBAAAQGGSs7S/VVZhUHfl8nfFhp/dG+nGi1f8a8OFRqgEAABAYRYd1N1cxUqlJI3Ka9+44l8XLkRCJQAAAAqz2KDu/ONVmakErBihEgAAAIVKk2TRmUp54AQMJ6ESAAAAhUrT+aFSe/e3qkolGGpCJQAAAAqVphFZa/Z2t1JpFWYqAStHqAQAAEChFrS/NbW/QRkIlQAAAChUmiTd6qSIiFaWRSVNIhEqwVATKgEAAFCoBTOVmu1QCRhuQiUAAAAKlSYRWU+lUqPViooh3TD0hEoAAAAUKplXqdRqZVFJvV2FYecsBQAAoFBpkkRr3u5vdn6D4SdUAgAAoFCL7f5mphIMP6ESAAAAhUrTmBsqtYRKUAZCJQAAAArVbn/rDZVaQiUoAaESAAAAhUrTJHoypXalUsXbVRh2zlIAAAAKlaZJZK35u7+pVIJhJ1QCAACgUAsGddv9DUpBqAQAAECh0iSJZmtuqFQVKsHQEyoBAABQqAW7vzUN6oYyECoBAABQqDSZO1NJ+xuUg1AJAACAQiXzdn9r2f0NSsFZCgAAQKHSJIlWT6rUsPsblIJQCQAAgEKlyfyZSkIlKAOhEgAAAIVK02ROqNTKhEpQBkIlAAAACtVuf5u93Wy2DOqGEhAqAQAAUKj5lUrNVhaV1NtVGHbOUgAAAAqVJklkrXmhUkWlEgw7oRIAAACFWrxSSagEw27gUOnw4cNx2223xY4dO+Kuu+6KU6dOLXjMzMxM3H333TE5ORk333xzHDp0KCIisiyLhx9+OD74wQ/G9u3b44knnhj8JwAAAKDU2ru/zd5uNltCJSiBgUOlBx54IG699dY4cOBAXHnllfHII48seMyjjz4a4+PjsX///rjvvvvi3nvvjYiIL33pS/Gtb30rHn/88fj85z8f+/bti1deeWXwnwIAAIDSStMkmq35u79prIFhN9BZWq/X49lnn43t27dHRMQtt9wSBw4cWPC4p59+Om688caIiLj66qvj5ZdfjsOHD8f+/fvjzjvvjJGRkZiYmIg///M/j7GxsWX8GAAAAJTVgplKTe1vUAbVQT7pxIkTsXHjxqhW258+MTERR44cWfC4o0ePxsTERPf2xMREvPjii/HDH/4wDh06FH/2Z38Wr776avziL/5i/NiP/Vhfx3DxxRsHOfShMzGxqehDgFVljbOeWd+sd9Y465n1PVzGx2sRadL9vbSyLDZtGvV7Wgb/d6yFc4ZK+/fvjwcffHDOfVu3bo0kmZsaz78d0Z6d1Ht/lmWRpmk0m8343ve+F5/73Ofi+PHjsWfPnvjxH//xvoKll146Ga3eptsSmpjYFMeOvVr0YcCqscZZz6xv1jtrnPXM+h4+MzONaDSacezYq5FlWTSaWUyfqfs9DcgaZxBpmvRdwHPOUGlycjImJyfn3Fev1+Oaa66JZrMZlUoljh07Fps3b17wuZdeemkcPXo0rrjiioiIOH78eGzevDkuueSS2LFjR9Rqtbjsssvi3e9+d/zjP/5j39VKAAAAlF+aJN2igXwXuFT7Gwy9gWYq1Wq1uOqqq+Kpp56KiIgnnngitm3btuBx1157bTz55JMREXHw4MEYHR2NN77xjXHdddfF/v37I8uyOHHiRDz//PPx9re/fRk/BgAAAGWVpkl397c8XDJTCYbfwOP077///nj88cdj586dcfDgwfj4xz8eERGPPfZYfPrTn46IiNtvvz1mZmZi165dsXfv3ti3b19ERHzkIx+JSy65JHbv3h179uyJX/7lX443velNK/DjAAAAUDa9lUqNZh4q2f0Nht1Ag7ojIrZs2RKPPvrogvv37NnT/Xh0dDQeeuihBY+p1Wpx3333DfqtAQAAWEfSJIms0/bWVKkEpSH6BQAAoFBJOjtLqdv+VhEqwbATKgEAAFCodvtb++O8Usmgbhh+QiUAAAAK1R7U3Wl/a7bTJe1vMPyESgAAABSqks4O6m52wqWqQd0w9JylAAAAFCrp2f2t2dT+BmUhVAIAAKBQaRKRRUSWZXZ/gxIRKgEAAFCovCqplWV2f4MSESoBAABQqDTphEqtiEbLoG4oC6ESAAAAhVq0Usmgbhh6zlIAAAAKNVuplHUHdatUguEnVAIAAKBQeX7UO6jb7m8w/IRKAAAAFCrptr/F7O5vBnXD0BMqAQAAUKg57W8GdUNpCJUAAAAoVO+g7tmZSt6uwrBzlgIAAFCovCip1cqilRnUDWUhVAIAAKBQi1cqCZVg2AmVAAAAKFTvTKWGmUpQGkIlAAAACpX27P7W6u7+5u0qDDtnKQAAAIWau/tbO1RKVSrB0BMqAQAAUKg5M5VaZipBWQiVAAAAKFTv7m8GdUN5CJUAAAAoVN7+lmURTYO6oTSESgAAABQq6Wl/mx3ULVSCYSdUAgAAoFCLDupOhEow7IRKAAAAFCrtvDPNB3VX0iQSoRIMPaESAAAAhZpfqWSeEpSDUAkAAIBCdUOlLKLZzCIVKkEpCJUAAAAoVB4itSuVWiqVoCSESgAAABQqnbf7W6XirSqUgTMVAACAQvXOVGqYqQSlIVQCAACgUHN2f2sKlaAshEoAAAAUarZSqR0sCZWgHIRKAAAAFCoPlbIsi2azZfc3KAmhEgAAAIVKegZ1N1tZVFJvVaEMnKkAAAAUKi9MarU6oVJFpRKUgVAJAACAQqULKpWESlAGQiUAAAAKNWdQt1AJSkOoBAAAQKG6oVJnULdQCcpBqAQAAEChtL9BOQmVAAAAKFQ3VOoO6vZWFcrAmQoAAECh5u/+lrfDAcNNqAQAAEChZtvfolOpJFSCMhAqAQAAUKjZ3d/MVIIyESoBAABQqDxUyuz+BqUiVAIAAKBQaeed6ezub96qQhk4UwEAAChU0tP+1jJTCUpDqAQAAECh5g/qTrW/QSkIlQAAACiUQd1QTkIlAAAACpcmSWemUiuqZipBKThTAQAAKFyadgZ1N7W/QVkIlQAAAChcmiSRtdotcNrfoByESgAAABQuSZNoNFuRRdj9DUpCqAQAAEDhKkkS9War/bFKJSgFoRIAAACFS9Mk6o08VPJWFcrAmQoAAEDh0iSi0alUMqgbykGoBAAAQOGSOZVKQiUog4FDpcOHD8dtt90WO3bsiLvuuitOnTq14DEzMzNx9913x+TkZNx8881x6NCh7r994hOfiF27dsXu3bvjK1/5yqCHAQAAwDqQJj2hkkHdUAoDh0oPPPBA3HrrrXHgwIG48sor45FHHlnwmEcffTTGx8dj//79cd9998W9994bERHPPPNMPP/88/GlL30p/vRP/zQeeOCBmJqaGvynAAAAoNTSJOm2v1USoRKUwUChUr1ej2effTa2b98eERG33HJLHDhwYMHjnn766bjxxhsjIuLqq6+Ol19+OQ4fPhzNZjOmp6ej0WjE1NRUjIyMLONHAAAAoOzSNFQqQckMFCqdOHEiNm7cGNVqNSIiJiYm4siRIwsed/To0ZiYmOjenpiYiBdffDHe//73x+WXXx7btm2LnTt3xke93TLmAAANUklEQVQ/+tEYHx8f8EcAAACg7Oa0v9n9DUqheq4H7N+/Px588ME5923dujWSeeWI829HRGRZNuf+LMsiTdP44he/GJVKJb7xjW/Ef/3Xf8Udd9wR7373u+M973nPeR/4xRdvPO/HDrOJiU1FHwKsKmuc9cz6Zr2zxlnPrO/hU6tVIuu8fXzdazf4HS2T/z/WwjlDpcnJyZicnJxzX71ej2uuuSaazWZUKpU4duxYbN68ecHnXnrppXH06NG44oorIiLi+PHjsXnz5njkkUdiz549UavVYmJiIn7mZ34mDh482Feo9NJLJ6PVys778cNoYmJTHDv2atGHAavGGmc9s75Z76xx1jPrezhlrSzO1JsREXHq5Bm/o2WwxhlEmiZ9F/AMVFNYq9XiqquuiqeeeioiIp544onYtm3bgsdde+218eSTT0ZExMGDB2N0dDTe+MY3xtve9rb4m7/5m4iIOH36dHz729+OK6+8cpBDAQAAYB1IkiTqTTOVoEwGblS9//774/HHH4+dO3fGwYMH4+Mf/3hERDz22GPx6U9/OiIibr/99piZmYldu3bF3r17Y9++fRER8Uu/9EvRaDRicnIyfvZnfzZuuummeN/73rcCPw4AAABllKYRjc5MpTQVKkEZnLP9bSlbtmyJRx99dMH9e/bs6X48OjoaDz300ILHbNiwYdH7AQAAuDBVUoO6oWycqQAAABQu7W1/U6kEpSBUAgAAoHBJmkTW2YtJqATlIFQCAACgcGkyGyQZ1A3lIFQCAACgcL3FSb0BEzC8hEoAAAAUrnfHt0rFW1UoA2cqAAAAheutTqqaqQSlIFQCAACgcL2VSqlQCUpBqAQAAEDh5gzqFipBKQiVAAAAKFzvbG4zlaAcnKkAAAAUbs6gbpVKUApCJQAAAAqn/Q3KR6gEAABA4SoqlaB0hEoAAAAULkns/gZlI1QCAACgcGnPu1OVSlAOQiUAAAAKl89UqqTJnKolYHgJlQAAAChc3vKm9Q3KQ6gEAABA4XorlYByECoBAABQOKESlI9QCQAAgMIlnXenQiUoD6ESAAAAhetWKlW8TYWycLYCAABQuO6gbju/QWkIlQAAACjcbKWSUAnKQqgEAABA4VIzlaB0hEoAAAAUzu5vUD5CJQAAAAqXz1SqpN6mQlk4WwEAACicmUpQPkIlAAAACtfd/U37G5SGUAkAAIDC5ZVKVaESlIZQCQAAgMLlWZJB3VAeQiUAAAAKl3Tb37xNhbJwtgIAAFC47qBulUpQGkIlAAAACpcP6BYqQXkIlQAAAChcd6ZSRagEZSFUAgAAoHDa36B8hEoAAAAULu0O6hYqQVkIlQAAACjc7Ewlb1OhLJytAAAAFK7b/mamEpSGUAkAAIDCdSuVEqESlIVQCQAAgMLZ/Q3KR6gEAABA4WZ3f/M2FcrC2QoAAEDhEru/QekIlQAAAChcXqlUFSpBaQiVAAAAKFze9WamEpSHUAkAAIDC5ZVK2t+gPIRKAAAAFM6gbigfZysAAACFyyuUKiqVoDSESgAAABRutlJJqARlIVQCAACgcEk+qFuoBKUhVAIAAKBweZhkUDeUh1AJAACAwnXb3ypCJSgLoRIAAACFGxutRkTEhtFawUcCnK9q0QcAAAAAm187Hr9zx1XxY5dtKvpQgPMkVAIAAGAovPmNFxV9CEAftL8BAAAA0DehEgAAAAB9EyoBAAAA0DehEgAAAAB9GzhUOnz4cNx2222xY8eOuOuuu+LUqVNLPvab3/xm/MIv/EL3dpZl8dBDD8WOHTti586d8dxzzw16GAAAAAAUYOBQ6YEHHohbb701Dhw4EFdeeWU88sgjCx7TarXiT/7kT+I3fuM3otVqde//6le/GocOHYqnnnoqHn744bj33nuj0WgMeigAAAAArLGBQqV6vR7PPvtsbN++PSIibrnlljhw4MCCxx06dCgOHToUv/d7vzfn/q9//euxc+fOSNM03vSmN8Vll10W3/nOdwY5FAAAAAAKUB3kk06cOBEbN26MarX96RMTE3HkyJEFj3vrW98ae/fujb/927+dc//Ro0dj8+bN3dsTExPx4osv9nUMF1+8cYAjHz4TE5uKPgRYVdY465n1zXpnjbOeWd+sd9Y4a+GcodL+/fvjwQcfnHPf1q1bI0mSOffNv302rVZrzuOzLIs07a9o6qWXTkarlfX1OcNmYmJTHDv2atGHAavGGmc9s75Z76xx1jPrm/XOGmcQaZr0XcBzzlBpcnIyJicn59xXr9fjmmuuiWazGZVKJY4dOzan8uhc3vCGN8TRo0e7t48fP97X5wMAAABQrIFmKtVqtbjqqqviqaeeioiIJ554IrZt23ben79t27b48pe/HM1mM374wx/GCy+8EO985zsHORQAAAAACjDQTKWIiPvvvz/uueee+OxnPxuXXXZZ/MEf/EFERDz22GNx9OjR+LVf+7UlP3fHjh3x/PPPx4033hgREXv37o2xsbFBDwUAAACANZZkWVbKwURmKsHws8ZZz6xv1jtrnPXM+ma9s8YZxCAzlQZqfwMAAADgwiZUAgAAAKBvQiUAAAAA+iZUAgAAAKBvQiUAAAAA+iZUAgAAAKBvQiUAAAAA+iZUAgAAAKBv1aIPYFBpmhR9CCtivfwcsBRrnPXM+ma9s8ZZz6xv1jtrnH4NsmaSLMuyVTgWAAAAANYx7W8AAAAA9E2oBAAAAEDfhEoAAAAA9E2oBAAAAEDfhEoAAAAA9E2oBAAAAEDfhEoAAAAA9E2oBAAAAEDfhEoAAAAA9E2oBAAAAEDfhEoF+fKXvxw7d+6M66+/Pr7whS8UfTiwbLfffnvs2rUrbrrpprjpppviu9/9rnVO6Z08eTJ2794d//Ef/xEREd/61rfihhtuiOuvvz7+8A//sPu4f/qnf4pbbrkltm/fHr/9278djUajqEOGvsxf4/fee29cf/313Wv5X//1X0fE0msfhtUf//Efx65du2LXrl2xb9++iHANZ31ZbI27hlOIjDX34osvZtddd1124sSJ7NSpU9kNN9yQff/73y/6sGBgrVYre//735/V6/XufdY5ZfcP//AP2e7du7N3vOMd2b//+79nU1NT2bXXXpv927/9W1av17M777wze/rpp7Msy7Jdu3Zl3/nOd7Isy7J77703+8IXvlDkocN5mb/GsyzLdu/enR05cmTO48629mEYffOb38w+/OEPZ9PT09nMzEx2xx13ZF/+8pddw1k3FlvjX/va11zDKYRKpQJ861vfive9733x2te+NjZs2BDbt2+PAwcOFH1YMLAf/OAHERFx5513xo033hif//znrXNK7/HHH4/7778/Nm/eHBERzz//fGzdujUuv/zyqFarccMNN8SBAwfiP//zP+PMmTPxnve8JyIibrnlFmudUpi/xqempuLw4cNx3333xQ033BCf+cxnotVqLbn2YVhNTEzEPffcEyMjI1Gr1eItb3lLvPDCC67hrBuLrfHDhw+7hlOIatEHcCE6evRoTExMdG9v3rw5nn/++QKPCJbnlVdeiZ/6qZ+K3/3d3416vR533HFHTE5OWueU2t69e+fcXuzafeTIkQX3T0xMxJEjR9bsOGFQ89f48ePH433ve1/cf//9sWnTpvjYxz4Wf/EXfxEbNmxYdO3DsHrrW9/a/fiFF16I/fv3x8///M+7hrNuLLbGv/CFL8Tf/d3fuYaz5lQqFaDVakWSJN3bWZbNuQ1l8xM/8ROxb9++2LRpU7z+9a+PD33oQ/GZz3zGOmddWera7ZrOenH55ZfHww8/HJs3b47x8fG4/fbb4+tf/7o1Tml9//vfjzvvvDN+67d+Ky6//HLXcNad3jX+5je/2TWcQgiVCvCGN7whjh071r197Nixbuk5lNHBgwfjmWee6d7Osiy2bNlinbOuLHXtnn//8ePHrXVK6Xvf+1589atf7d7Osiyq1arXLZTSc889Fx/5yEfiN3/zN+Pmm292DWfdmb/GXcMpilCpAD/90z8dzzzzTLz88ssxNTUVX/va12Lbtm1FHxYM7NVXX419+/bF9PR0nDx5Mv7qr/4qfv/3f986Z11597vfHf/6r/8aP/zhD6PZbMZXvvKV2LZtW2zZsiVGR0fjueeei4iIJ5980lqnlLIsi0984hPx3//931Gv1+OLX/xifOADH1hy7cOw+tGPfhS/8iu/Ep/61Kdi165dEeEazvqy2Bp3DacoZioV4NJLL41f//VfjzvuuCPq9Xp86EMfine9611FHxYM7Lrrrovvfve78cEPfjBarVbceuut8ZM/+ZPWOevK6OhofPKTn4xf/dVfjenp6bj22mtjx44dERHxqU99Kn7nd34nTp48Ge94xzvijjvuKPhooX9ve9vb4qMf/Wjs2bMnGo1GXH/99bF79+6IiCXXPgyjz33uczE9PR2f/OQnu/f93M/9nGs468ZSa9w1nCIkWZZlRR8EAAAAAOWi/Q0AAACAvgmVAAAAAOibUAkAAACAvgmVAAAAAOibUAkAAACAvgmVAAAAAOibUAkAAACAvv3/y1FQ3aoYYd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3060"/>
            <a:ext cx="8153069" cy="503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6165304"/>
            <a:ext cx="721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Microsoft.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Сравнение предсказаний при обучении по всем и по одному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278" y="598161"/>
            <a:ext cx="8535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Ожидается, что при обучении на всех активах будет учитываться общее состояние экономики, что может как сделать предсказание более точным, так и уменьшить точность из-за влияния абсолютно других отраслей 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386074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2" y="-27384"/>
            <a:ext cx="851653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465372"/>
            <a:ext cx="709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Microsoft.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Сравнение предсказаний при обучении по всем и по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трём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6070876"/>
            <a:ext cx="822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Оказалось, что для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наименьшая ошибка получается при обучении по данным прошлых периодов самой компании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113149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46" y="847924"/>
            <a:ext cx="67341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58596"/>
            <a:ext cx="6534657" cy="406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24148" y="2117924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States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98014" y="193789"/>
            <a:ext cx="8012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таблице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States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увидеть, как меняются состояния на каждом шаге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" y="563121"/>
            <a:ext cx="1905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030" y="1606018"/>
            <a:ext cx="67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State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35906" y="3167171"/>
            <a:ext cx="2933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Можно заметить, что большую часть изменений (дисперсии) можно объяснить с помощью первой главной компоненты, тогда как остальные главные компоненты почти не изменялись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9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Матрица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резервуара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5"/>
          <a:stretch/>
        </p:blipFill>
        <p:spPr bwMode="auto">
          <a:xfrm>
            <a:off x="539552" y="1988841"/>
            <a:ext cx="8167085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247050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392488" cy="21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9641"/>
            <a:ext cx="4392488" cy="21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8641"/>
            <a:ext cx="4360490" cy="216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33" y="3869641"/>
            <a:ext cx="4392487" cy="21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6" y="350380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Все рёбра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350907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W&gt;0.1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4208" y="607191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W&gt;0.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0456" y="605277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W&gt;0.10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1" y="0"/>
            <a:ext cx="8680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Визуализация матрицы резервуара – ребро в графе проводится в том случае, если соответствующее значение в матрице резервуара больше заданного значения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 условии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W&gt;0.20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нет рёбер, поскольку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значение параметра </a:t>
            </a:r>
            <a:r>
              <a:rPr lang="en-US" sz="16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reservoirDensity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(плотность резервуара) по умолчанию 0.2, а все ребра с весом выше значения этого параметра удаляются при построении резервуара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64627" y="63172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186384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= 'naive'</a:t>
            </a:r>
            <a:endParaRPr lang="ru-RU" sz="2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961"/>
            <a:ext cx="4572000" cy="227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3934262"/>
            <a:ext cx="4488873" cy="223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57" y="1037961"/>
            <a:ext cx="4572002" cy="227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26" y="4036103"/>
            <a:ext cx="4283968" cy="21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47664" y="32908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=0.1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9052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6414" y="34432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401394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= ‘SORM'</a:t>
            </a:r>
            <a:endParaRPr lang="ru-RU" sz="2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32908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=0.1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9052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6414" y="34432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4" y="1165595"/>
            <a:ext cx="4275943" cy="21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4" y="4024677"/>
            <a:ext cx="4135581" cy="205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15" y="1189183"/>
            <a:ext cx="4228485" cy="21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15" y="4008023"/>
            <a:ext cx="4228485" cy="210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3707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ru-RU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weightGeneration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= ‘advanced'</a:t>
            </a:r>
            <a:endParaRPr lang="ru-RU" sz="2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32908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=0.1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9052" y="6153989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6414" y="3443208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=0.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1635"/>
            <a:ext cx="4107192" cy="204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1" y="4077072"/>
            <a:ext cx="4139951" cy="205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74568"/>
            <a:ext cx="4101292" cy="203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98" y="4108430"/>
            <a:ext cx="4115679" cy="204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382030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160337"/>
            <a:ext cx="8229600" cy="1143000"/>
          </a:xfrm>
        </p:spPr>
        <p:txBody>
          <a:bodyPr>
            <a:noAutofit/>
          </a:bodyPr>
          <a:lstStyle/>
          <a:p>
            <a:r>
              <a:rPr lang="ru-RU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Динамика цен и скользящее среднее </a:t>
            </a:r>
            <a:r>
              <a:rPr lang="en-US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для акций </a:t>
            </a:r>
            <a:r>
              <a:rPr lang="en-US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Apple, IBM, Microsoft</a:t>
            </a:r>
            <a:r>
              <a:rPr lang="ru-RU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AutoShape 2" descr="data:image/png;base64,iVBORw0KGgoAAAANSUhEUgAABQoAAANgCAYAAABk4lVeAAAABHNCSVQICAgIfAhkiAAAAAlwSFlzAAALEgAACxIB0t1+/AAAADl0RVh0U29mdHdhcmUAbWF0cGxvdGxpYiB2ZXJzaW9uIDIuMi4zLCBodHRwOi8vbWF0cGxvdGxpYi5vcmcvIxREBQAAIABJREFUeJzs3Xl8XPV97//3mVUzGm3WZsv7hleMjYPBGAgEQ8IaN8EYAhRIWtzeRwhJU5rctqG5pb/b5PY2NymNGwoXUpYQCAGuY3YczGY27/tuYUuWrH2Zfeac8/tjpBGyFkuyZG2v5z+Wzpw58xn5IB7z9uf7/Ri2bdsCAAAAAAAAMKo5BrsAAAAAAAAAAIOPoBAAAAAAAAAAQSEAAAAAAAAAgkIAAAAAAAAAIigEAAAAAAAAIIJCAAAAAAAAACIoBAAAAAAAACCCQgAAAAAAAAAiKAQAAAAAAAAggkIAAAAAAAAAIigEAAAAAAAAIIJCAAAAAAAAACIoBAAAAAAAACDJNdgF9Kf6+pAsyx7sMgZEfn5AtbXBwS4DOKu47zHacM9jNOK+x2jEfY/RiPseo9Fg3/cOh6G8vMxePWdEBYWWZY/YoFDSiH5vQFe47zHacM9jNOK+x2jEfY/RiPseo9Fwu+9ZegwAAAAAAACAoBAAAAAAAAAAQSEAAAAAAAAAERQCAAAAAAAAEEEhAAAAAAAAABEUAgAAAAAAABBBIQAAAAAAAAARFAIAAAAAAAAQQSEAAAAAAAAAERQCAAAAAAAAEEEhAAAAAAAAABEUAgAAAAAAABBBIQAAAAAAAAARFAIAAAAAAAAQQSEAAAAAAAAAERQCAAAAAAAAEEEhAAAAAAAAABEUAgAAAAAAABBBIQAAAAAAAAARFAIAAAAAAAAQQSEAAAAAAAAAERQCAAAAAAAAEEEhAAAAAAAAABEUAgAAAAAAABBBIQAAAAAAAAARFAIAAAAAAAAQQSEAAAAAAAAAERQCAAAAAAAAEEEhAAAAAAAAABEUAgAAAAAAABBBIQAAAAAAAAARFAIAAAAAAAAQQSEAAAAAAAAAERQCAAAAAABgFFr7wVFtO1gz2GUMKQSFAAAAAAAAGHXe/PS4dh2tHewyhhSCQgAAAAAAAIwqiaSpUDSpnIB3sEsZUggKAQAAAAAAMKo0huKSpJxMzyBXMrS4enpidXW1HnroIb3zzjuqra1VTk6Oli5dqvvuu08TJ05MnxcMBrVmzRq9+eabqqioUGZmphYvXqx7771Xc+bMaXfNjRs36u677+709QoKCvTBBx/08W0BAAAAAAAAnSMo7FyPgsLq6mqtXLlSFRUVWrZsma699lodPXpU69at03vvvadnn31WU6ZMUTgc1m233aZ9+/Zp0aJFWr58uSorK/XGG2/o/fff1+OPP67Fixenr7t//35J0qpVq1RYWNjuNf1+fz++TQAAAAAAACClMZgKCnNZetxOj4LChx56SBUVFfrhD3/YrgNw7dq1uv/++/WTn/xEv/rVr/TUU09p3759uuOOO/T3f//36fM++eQT3XXXXfrxj3+sP/zhD+njrUHh/fffr6ysrP56TwAAAAAAAECXWjsKs+kobKdHexS+9dZbGjNmjO688852x2+88UZNmjRJ77//vizL0htvvCHDMPTd73633XlLlizRkiVLdODAAZ08eTJ9fP/+/Ro/fjwhIQAAAAAAAM6axmBMhqTsTPdglzKknLaj0DRNrV69Wi6XSw5Hx1zR4/EokUgokUho1apVuuqqqxQIBDo9T5JCoVD6uocPH9bFF198pu8BAAAAAAAA6LHGUFxZfrecnWRdo9lpg0Kn09mhk7DV4cOHdeTIEU2aNEler1crV67s9Ly6ujpt2rRJfr9fEyZMkCQdPXpUsVhMGRkZuv/++/XRRx+pqalJc+fO1V/+5V/qsssuO4O3BQAAAAAAAHSuMRhXdib7E56qz7GpZVl68MEHZVmWbr755m7P/Zd/+ReFQiF99atfTXcWtu5P+Oqrr6qsrEw33HCDli9frj179uiee+7R888/39fSAAAAAAAAgC41huLKCbA/4al6NMzkVLZt64EHHtCHH36o+fPnd9lxKElr1qzRCy+8oPHjx+t73/te+ng0GtWkSZO0cuVK3XPPPenjhw4d0qpVq/Tggw/q8ssvV0FBQY/rys/vuOR5JCksZC9HjD7c9xhtuOcxGnHfYzTivsdoxH2PoaQxFNP0CbkDfl8Ot/u+10FhMpnUj370I73wwguaOHGi1qxZk+4SPNUvfvELrVmzRrm5uXr44YeVk5OTfuzrX/+6vv71r3d4zowZM3TnnXfql7/8pd566y3dcsstPa6ttjYoy7J7+5aGhcLCLFVXNw92GcBZxX2P0YZ7HqMR9z1GI+57jEbc9xhKEklLdU0xZXqdA3pfDvZ973AYvW6q61VQGIlEdN999+mdd97RlClT9Pjjj6u4uLjDeaZp6oEHHtDzzz+v/Px8PfbYY5o5c2aPX2fu3LmSpLKyst6UBwAAAAAAAHSrvjkqScrPzhjkSoaeHgeFjY2N+vM//3Nt375dc+fO1aOPPqr8/PwO58XjcX3nO9/R22+/rfHjx+uxxx7TlClTOpx36NAhVVVVaenSpTIMo91jsVhMkuT1sqkkAAAAAAAA+k9tY0tQmENQeKoeDTOJxWJavXq1tm/friVLlujJJ5/sNCS0bVvf//739fbbb2vmzJl65plnOg0JJekf/uEfdPfdd2vPnj0dHtu8ebMkaf78+b14KwAAAAAAAED3appaOwppUDtVj4LCn/3sZ9q6dasWLVqkRx55RIFA5+ubn3zySb3xxhuaPHmynnjiiU6XJbf6yle+Ikn6+c9/rmQymT6+ZcsWPffcc5o0aZIuvfTS3rwXAAAAAAAAoFu1jVEZksaw9LiD0y49rq6u1tNPPy1JmjZtmh555JFOz7vrrru0Zs0aSdKsWbPSzznVLbfcosLCQt1yyy16/fXX9e6772rFihW65JJLVFFRofXr18vtdutf//Vf5XL1aSgzAAAAAAAA0Km6pphyAh65nD3qnxtVTpvEbd++XYlEQpL0+9//vsvzli9frvr6eknSG2+8oTfeeKPL8woLC+V2u/XYY4/p4Ycf1rp16/TUU08pEAjoqquu0ne+8x1NnTq1L+8HAAAAAAAA6FJtU5T9Cbtw2qBw+fLl2r9/f48u1tPzWnk8Ht1777269957e/U8AAAAAAAAoC+aQnEVj/EPdhlDEj2WAAAAAAAAGDWCkYQCPra76wxBIQAAAAAAAEYF27ZbgkLPYJcyJBEUAgAAAAAAYFSIxk2Zlq2Azz3YpQxJBIUAAAAAAAAYFYKR1MDeTJYed4qgEAAAAAAAAKNCa1BIR2HnCAoBAAAAAAAwKoRagsIs9ijsFEEhAAAAAAAARoVmlh53i6AQAAAAAAAAowJLj7tHUAgAAAAAAIBRIRRJyJCUmUFQ2BmCQgAAAAAAAIwKwUhC/gyXHA5jsEsZkggKAQAAAAAAMCoEIwmWHXeDoBAAAAAAAACjQlMoroCfoLArBIUAAAAAAAAYFaoboirM9Q12GUMWQSEAAAAAAABGvETSUl1TVEUEhV0iKAQAAAAAAMCIV9MYkS2pKI+gsCsEhQAAAAAAABjxquojkqSiPP8gVzJ0ERQCAAAAAABgxGsLCuko7ApBIQAAAAAAAEa8qoaIfF6nsnxMPe4KQSEAAAAAAABGlKRpdThWVR9RYa5PhmEMQkXDA0EhAAAAAAAARoyNuyp0z79sUE1DpN3xqvow+xOeBkEhAAAAAAAARozN+6slSaWVzeljpmWppjGqYvYn7BZBIQAAAAAAAEYMn9clSYrEkuljdU0xmZatwlyCwu4QFAIAAAAAAGDE8HlSQWFTOJ4+1jrxmI7C7hEUAgAAAAAAYMQwrdQgk9qmWPpYVct+hexR2D2CQgAAAAAAAIwY4ZYlx3VN0fSxqvqw3C6HcgKewSprWCAoBAAAAAAAwIgRiZmS2oJC27a162idJhdnyWEYg1nakEdQCAAAAAAAgBEjEk91FLYuPT52Mqjy6pCWzisezLKGBYJCAAAAAAAAjBit044jsaTqm2PasK1cToehC+YQFJ4OQSEAAAAAAABGjEgsqZkTcuR0GHp03R69t71Cly0sUcDnHuzShjyCQgAAAAAAAIwYkVhSk8dm6bqlk7X3s3pl+d366iVTB7usYcE12AUAAAAAAAAA/cGybUVjpnwel1ZcOk2XLBinLJ9HXo9zsEsbFggKAQAAAAAAMCJEY6ZsST5vKvIqyPENbkHDDEuPAQAAAAAAMCJEWyYe+zPojesLgkIAAAAAAACMCOGWicetHYXoHYJCAAAAAAAAjAiRdFDInoR9QVAIAAAAAACAESFCR+EZISgEAAAAAADAiBCKtOxRSFDYJwSFAAAAAAAAGBGaIwlJUpbfM8iVDE8EhQAAAAAAABgRmsNxOQyDqcd9RFAIAAAAAACAESEYSSjgc8lhGINdyrBEUAgAAAAAAIARoTmcYNnxGSAoBAAAAAAAwIgQDMcV8LkHu4xhi6AQAAAAAAAAI0JzJKEsP0FhXxEUAgAAAAAAYERoDicUYOlxnxEUAgAAAAAAYNizLFuhSEJZLD3uM4JCAAAAAAAADHuhaEK2pABLj/uMoBAAAAAAAADDXnM4IUnsUXgGCAoBAAAAAAAw7DUEY5KkLB97FPYVQSEAAAAAAACGvbe3livD49SUcVmDXcqwRVAIAAAAAACAYa2yLqzN+6u1/AsTlZnB0uO+IigEAAAAAADAsLbtYI0k6fKFJYNcyfBGUAgAAAAAAIBho6wqqKZQvN2xXUdrNb4gU2OyMwapqpGBoBAAAAAAAADDgmXZeuCxT/TT32yRbdv6w8ZSlVUFdeB4g+ZPGzPY5Q17rsEuAAAAAAAAAOiJsuqgJKmiNqyaxqhefPeIdh6pVdK0NXtS3iBXN/zRUQgAAAAAAIBh4XB5oyTJUGqAiSQdKksdm1TMtOMzRVAIAAAAAACAYeFga1BoGDpRE0ofD/jcyg14BqusEYOgEAAAAAAAAEOeaVna+1m9JMmy7fTXkjSxKCDDMAartBGDoBAAAAAAAABD3raDtWoMxvWl88dLknYfrZOjJRycWBQYzNJGDIJCAAAAAAAADHnv7TihvCyvrlw8QZJkWrbmTxujLL9b86Yy8bg/MPUYAAAAAAAAQ151Q0TTSrJVkONLHzt3Wr6+u/K8QaxqZCEoBAAAAAAAwJAXT5jyup1yuxy65Usz5M9w6+L5Ywe7rBGFoBAAAAAAAABDXixhyet2SpKuXjJpkKsZmdijEAAAAAAAAENea0chBg5BIQAAAAAAAIY0y7YVT1ryuImyBhI/XQAAAAAAAAxp8YQpSXQUDjCCQgAAAAAAAAxpsYQlSfIQFA4ogkIAAAAAAAAMaXQUnh0EhQAAAAAAABjSYi1BIXsUDix+ugAAAAAAABjSYnQUnhUEhQAAAAAAABjS4i17FBIUDiyCQgAAAAAAAAxp6Y5CD0HhQCIoBAAAAAAAwJDWOszE4+q/KKt23VqFdu7ot+uNBASFAAAAAAAAGNJi8f7do9CKRlS79iVFDh/sl+uNFASFAAAAAAAAGNLiydQehZ5+WnocOXRQsiz5zpndL9cbKQgKAQAAAAAAMKT199Tj8L59ktMp3/QZ/XK9kYKgEAAAAAAAAENa69Jjdz/tURg5sE8ZU6fJ4fX2y/VGCoJCAAAAAAAADGnxpCmP2yGHYZzxtaxoRNHSUvlnsez4VASFAAAAAAAAGNJiCavflh2n9yckKOyAoBAAAAAAAABDWixusj/hWUBQCAAAAAAAgCEtnjDl6a+OQvYn7FKPg8Lq6mo98MAD+uIXv6j58+dr2bJl+uu//msdP368w7kvvfSSVqxYoYULF+qyyy7TP//zPysUCnV63Q0bNmjVqlVatGiRli5dqr/9279VbW1t398RAAAAAAAARpRY0pTXfeb9buxP2L0e/YSrq6u1cuVKPfvss5o+fbruuOMOnXvuuVq3bp1uuukmlZaWps99+OGH9YMf/ECWZen222/X7Nmz9etf/1rf+ta3FI/H21133bp1Wr16tWpra3Xrrbfqoosu0osvvqhbbrlFTU1N/fpGAQAAAAAAMDzFE5Y8rjPvKGR/wu65enLSQw89pIqKCv3whz/U3XffnT6+du1a3X///frJT36iX/3qVzpx4oT+7d/+TYsWLdKTTz4pt9stSfrFL36hNWvW6LnnntPtt98uSQqFQnrwwQc1ceJEvfTSSwoEApKkZcuW6e/+7u/0H//xH/rBD37Q3+8XAAAAAAAAw4xpWsrw9ijG6hb7E3avRx2Fb731lsaMGaM777yz3fEbb7xRkyZN0vvvvy/LsvTss88qmUxq9erV6ZBQkv7iL/5CgUBAv/vd79LHXn75ZTU0NOiuu+5Kh4SSdNNNN2nq1Kl64YUXZJrmmb4/AAAAAAAADHNJ05bTYZzxdcJ7dss3bTr7E3bhtEGhaZpavXq1vv3tb8vh6Hi6x+NRIpFQIpHQp59+Kkm64IIL2p3j9Xq1cOFC7du3T83NzZKUPvfCCy/scM0lS5aooaFBBw8e7P07AgAAAAAAwIiStCy5nGe2R2Girk6xY58pc8F5/VTVyHPank2n09mhk7DV4cOHdeTIEU2aNEler1fHjh1TQUFBuw7BVuPHj5ckHT16VAsWLEgPQZk4cWKHcydMmJA+d/Zs1owDAAAAAACMZqZpy+U8s47C0I5tkqTM8xb2R0kjUp+jWMuy9OCDD8qyLN18882SpIaGBmVlZXV6fuvxYDAoSaqvr5fH41FGRkaHc1uDxtZzAQAAAAAAMHolTeuMlx4Ht22Tu7BQnnEl/VTVyNOnXSBt29YDDzygDz/8UPPnz093HCaTSXk8nk6f03o8Fov1+tyeys/v2Mk4khQWdh7CAiMZ9z1GG+55jEbc9xiNuO8xGnHf40wFMr19vo+S4YgO7tujcdddo6Ki7H6urGvD7b7vdVCYTCb1ox/9SC+88IImTpyoNWvWpIO9jIwMJRKJTp8Xj8clST6fr9fn9lRtbVCWZffqOcNFYWGWqqubB7sM4Kzivsdowz2P0Yj7HqMR9z1GI+57nKl4wlQiYfb5Pmre9InsZFKOWfPP2r042Pe9w2H0uqmuV0FhJBLRfffdp3feeUdTpkzR448/ruLi4vTj2dnZ6WElp2o93roEOTs7W7FYTPF4vENnYeuS466WMQMAAAAAAGD0ONOpx8GtW+QMZMk3fUY/VjXy9HiPwsbGRt1555165513NHfuXP3mN79RSUn7Nd1TpkxRbW2totFoh+eXl5fL4XBo8uTJ6XMlqaysrMO5rcemTp3a4zcCAAAAAACAkcm0+j7MxE4mFdqxXZkLzpPhdPZzZSNLj4LCWCym1atXa/v27VqyZImefPJJ5efndzhv8eLFsixLmzZt6vD8bdu2acaMGelBJYsXL5Ykffrppx2u8/HHHysrK0vTp0/v9RsCAAAAAADAyJIaZtK3mbzhA/tlRSIKLDq/n6saeXr0E/7Zz36mrVu3atGiRXrkkUfSYd+pbrjhBjmdTv37v/97ep9BSfrVr36lYDCoVatWpY8tX75cmZmZevTRR9XQ0JA+/vzzz6u0tFQrV66Uo483AAAAAAAAAEYG27bPqKMwuHWLDI9H/rnz+rmykee0exRWV1fr6aefliRNmzZNjzzySKfn3XPPPZo2bZq++c1v6pFHHtGKFSt0xRVX6NChQ9qwYYPOP/983Xzzzenzc3Nzdf/99+vHP/6xVqxYoWuuuUYnT57Uq6++qilTpmj16tX99BYBAAAAAAAwXJktg2udzt43lNm2rdC2LfLPmy+H19vfpY04pw0Kt2/fnp5O/Pvf/77L8+688055vV59//vf17hx4/Sb3/xGTzzxhAoLC3XXXXfp29/+doehJbfeeqtycnL06KOP6umnn1ZOTo5WrFih733ve8rNzT3DtwYAAAAAAIDhzjRTQaGrD8NMYp+VKllfr/wVX+/vskak0waFy5cv1/79+3t8QcMwdNttt+m2227r0fnXXnutrr322h5fH6Nb8th2xXe+Id8135fB0nQAAAAAAEY807Ik9a2jMLh1i2QYCpy3sL/LGpFIWjCsRDc+LbN8t8zKnofXAAAAAABg+Eq2dhT2YY/C4NYt8p0zS84u5m2gPYJCDCuO3HGSpOSRTac5EwAAAAAAjARJs6WjsJdLj+MnKxU/Uc60414gKMTwkohKkpJHP5VtmYNcDAAAAAAAGGitw0xcvVx6HNy6RZIICnuBoBBDnh2PKL57vWzbkhVukJxu2ZEmJY9tH+zSAAAAAADAAEt3FPZy6XFw6xZ5J02WO79gIMoakQgKMeTFt72s2AdPKnn4E9nhRrlnXSbDn6vE3g1dPsc2Ewq99KCSJ/aevUIBAAAAAEC/S3cU9mKoabKxQdEjh+km7CWCQgx9DqckKVm2W0pEZQTGyDXpPFnVR7t8ilV7XFbVYcU+ePJsVQkAAAAAAAaA2TLMpDcdhcHt2yTbVmAhQWFvEBRi6GvZi9A8nlpq7PDnSO4M2Wai66c0nJAkGf7cga9vkFnN1bJte7DLAAAAAABgQLQNM+l5jBXcskXuwkJ5JkwYqLJGJIJCDHl2LJj6M9IkKRX+GS6PlIx1GZCZtcdT57p9Z6fIQWI1VCj0zN/IPLZtsEsBAAAAAGBAtA0z6VlHoRmJKLJvjwILz5dh9G5fw9GOoBBDnh0Ntvve8OVILq9k25KV7PQ5Vl0qKLRjoQGvb7DY8bDMqiOSbCUr9g92OQAAAAAADIjWjsKeTj0O79opO5lUJvsT9pprsAvA6GU1VEoOpxzZhd2eZ8dCchbPlFn7mZSMy/DnpDoKJSkZl5zu9ufbtqyWjkI72jQgtQ82Ox5W8Nf/Lf29VV06eMUAAAAAADCAkq17FDp61h0Y3LpFzkCWfDNmDmRZIxIdhRg0oed+qNBv7z/teXY0KCMjoMxVP1XGZd+Uw5cttQSFdjLe8QnxsOxoc+rxSHO/1jxUWPUn2n1v1pTKtq1BqgYAAAAAgP5T0xDRBzsr0t+bVs87Cu1kUqGd25W5cKGMXuxpiBR+YhhSzLqy9JAS27aVLNuV2qPQG5AjM0/u2ZdJ0uc6CmMdrmE110iSHHnjZUeDsq2RF6BZjZVt37g8UiLa/hgAAAAAAMPUr1/bp//78l4dr0ptRdabqcfhvXtkRSJMO+4jgkIMGXY8ovALP1Z8+yuSpOTRTYq88r9lh+plZGS2P9nlTT2nk47CdFBYOE2SnR6GMpJYDW2hoPucSyRJySObBqscAAAAAAD6TetS4w3bylPfW61Tj08fFDZ+8L4cmZnyz5s/cAWOYASFGHR2ItUVaAVrJCup5PGdqeOfG0RieAPtntNuj8JTr9cSFDqLpqa+H2HLj2MfP6f4nvUycsbKe9Gt8ixeIeeE+Urs+aNss/PhLmeLbdtKntgru4shMwAAAACAoa+uKar65o4r+M6WcDS10vCTPScltXUUnm7psRkMKrRti7IvulgOt7vbc9E5gkIMOjvckPqzuVaSZFUdToWEibZfSkZG+6Cwuz0KrWCN5M6QI2ds6pwRNNDEtsxUx2U8Ikd2kTwLviyHL1vuOVfIDjfIrDo8qPXFPvqtIut+qviO1we1DgAAAABA39i2rf/zu+3612e3ybLtQXn96oaoJCkUTSqRtHo89bjp4w9lJ5PKueTSAa9zpCIoxKCzQvWpP4OpTkC1dqVFGtPnGN72S4+NlqXHXXUUOrIKZPiyU9+PoI7Cdl2WrV2Vkhy5LaFoy89yMFhNVUrsTAWEZtmuQasDAAAAANB3pZXNKq8O6URNSFsP1Jz1128KJxRLmCopSOUAwUhCpnX6qce2bavp/XflnTxF3omTzkqtIxFBIQbF5weMtHYUWs21ktMluTNklu2S9fmA79SJvq5UC3FXexQagQIZ/pyW6w9eeNbf7Ghqv0XnhPnyXnRL+rjDn5t6vOVnORiSJ/ZKkpwTF8isPJheUg4AAAAAGD4+3FUpl9OhvCxvu8nDZ0t1Q0SSNHVcliQpFEmk9yx0dTPMJHr0qGLHjytn2SUDX+QIRlCIwWG2BXytQZ4dTAV8rpI5SpbtTnUUejPlHD9PrgntNyHtdupxsKWj0BuQnB5ZwbqBex9nmR1NhaeeBV+RI6ug7QGPP/VezzAotC1T8X3v9HqvQ7O6VMkDH8jw58pz7tWSlZRZuf+MagEAAAAAnH0Hyho0a1Kupo3L1sn68Fl//er6VFA4bVxqlWBzJCEzPcyk6xir/vVX5PD7lbV02cAXOYIRFGJQfL4T0Aq1dRQ6AvlyTpgnu7la5slDchZNl/+6+zssPe5q6rFtJqV4RIYvW4ZhyBEYIztYO7Bv5ixqneB86p6NhmHIyMyVHTqzoDB55FPF3n1c8S3/r+c1JeMKv/hjmZUH5Bx7jpxF0yRJZu3xM6oFAAAAAHB2WbatytqwSvIzVZTnU3VDRJZ1dvcprKgLy2EYmtISFAY/11Ho7KKjMFZeruCWzcq94ko5fb6zVutIRFCIwWEm0l+mh5kEa+TIym/rHoyH0/sMnqqrqcete/i1BotGVoGsToLCZNkuhdf9VHb87P/rSG/Zybjiu95S9N1fK3l0iyTJyMjqcJ7Dn3vGy6xblzYnj23v8XOs2mOpmnzZ8iz4igyPX0Zmnqz6E2dUCwAAAADg7KprjCqetDSuwK+iPJ+Spq265uhZraG8OqjiMT7lBlINQsFIQqbZ2lHYeVBY8+LzcmRkKO+qL5+1Okcq12AXgNHJ/tySYTvSJDsZlx1pSu0tmF0sI5AvO1grRxdBoZypoDBx4H1ZofrUUtzAmA5BoSMwRsmWIOvzEvvfV7J8r2reeVHByV9WNJKQy+1UZpZHY8fnyNHNBqlnW/Tdx5U89GG7Y4Y30OE8w58rs/azM3otq7k69WddmRIH3leydKsyrrhHhtvb5XNaJy37v/Y/5MjMkyQ5ckuULN2s0EuV8l19b3oPRQAAAADA0HWiNtVMU5KfmR4gUlUf0ZuflmnhzALNmZzy4OeCAAAgAElEQVQ34DUcrwpqWkm2Ar7UbIJgOC7TsuV0GDKMjp/VIwcPKLRtqwq+dpOcgY6fldE7BIUYHMmWjkLDkB1plN2yj6AjkC/DMOQsnKpksLbTzjlJMhwOyemSVV8uq75cyePblXnTP7UFhS1Lc41AfjqI/PyU4FDCrfebr1bF5vHS5t3trl00LkvX3DRf/kyPhgKr7rick86T4XQreXST5HRLro61GZl5so9tl23bnf7y7Am7qUoynJLDqeiGRyVJ8d3r5cgqkHv6kk6fY1YdlZGZlw4JJcmRN15m+W5ZVYdlVuyXY/qFfaoHAAAAAHD2VNSmPlOPy/crnkh18e071qA3Nx1XOJYYsKDQtm3VNkaV6XOrpjGqS88rkdvlkNfjVDCSlMMhuZwdF8Xatq3q55+TMydXuVdeNSC1jTYEhRgcLUuGjUCB7EizrGBq5LrRMqDDUThFOrpJttlxqnGayyuZSRkZWbIbTyqx6005cselrpPuKMyXJNmhehk5xZKk5saoXt8zXuGkSwt9mzT1q7fLn5st07RVWdao9988pN89vllLL5+m6bML5XQN7gp9OxaWo2CqHC1TnA2Pr9Mg0OHPTQ13SUQlT9/2ZLCaquWatEDuc69WfMdrMo9tV/yT5yRJrvFz0wGsbVtK7N0gRyA/tTdh4bT2tbT8PaQuavapFgAAAADA2VVRG1LA51aW3yPLtuVyOtKTjytrB27rrp1H6vTz323XledPkCRNKEx9ps/yuRWMxOXPcHc68Ti0bauihw+p6I675PB2vRIOPUdQiEFht+xR6MgqkHlin6ymqtT3LcGeZ95VskP1cs+5ostrGE63bEnuWZcqWbFfidIt8sy5PPVY6x6FLdeLVFfo+Ge2jpfWq/RgjZR060tZr6vIXaXMMYYc2algLS/fr8KxWVq/bp/Wr9unT94r1Zeum6WSSYO3dNaOh2V4/XLkjk19n+h8fwgjM1WjFa6Xsw9BoW3bspqr5JwwT66SOXKVzFH0g6eU2P2WJMmsPSbX+LmSpNgHTyuxZ71kOCTbkuuiVe2u5Rgzoe26LfseAgAAAACGthO1YZXk+yVJDsPQ5LEBHS5vkiRV1IbPaAXbqRJJS5KtNzeVKRhJZQTrt5TJkDSpKLW6MOBzKxhJyutxddif0E4mVfPC83IXj1XOJZf2S01gmAkGS8sehUagQJItq7pUMhwyWpavGm6vMpbd0fUehWrb59DIHCNnwWRZ9SdkR9v2KLRtWyeasvVu+Eo99Xyd3n5lv8o/q9f0WYW6Pv9VFeelOt1ODbIKigO6+ZuLde3K+XI4Df3h2R06sr+mn38APWNbppSIyvD45chJBYWnDnBpZbTsA9jbyce2ZSr63n/JrNgnJeNyZBWmH/Msul7ei26RJCV2r1di37upEo5vl6NgsiRbRlahXFO/0O6arrEz5b/pnyQZsqPNvaoHAAAAAHD22batipqQSgoy08duuHhK+utwLKmmcKKTZ/beobJGfeff3tM//nqTnt9wWK99nJotUJiboW9dP0f5ORmSWoPCuJKmJecpS4/rXn1Z8YoTKly5SobT2S91gY5CDBI72dZRKElm9REZmXkyHL34jzsekSQZgbxU4h0Py2oolwxDCXm0/oXdKj1Yq4yMKZrp3aXZF8zUuGWXSWZCwcdq5MhbIDNYKzvWsePNMAxNnp6v4pJsvfK7nXrjpd364lfO0ZzzxnU4d0C1vkfv54LCLrTuEWiHejf52Kr5TIm9bytZvid1nbyStmv6c+VZ8BXFd7ymZOlmJUs3yzXlfNnNtXLNvFSeBdfICIzp9O/NOWZCKrBt2TcSAAAAADB0NYUTCkWTGpffFhSeOy1fV31hoizL1votZaqoCSnnDPfzNy1Lv3xpp2JxU+U1bZ8X508do79atbDduQG/W5V1YZmm3W7pcbyyUrXr1ipryYUKLFx0RvWgPYJCDI6WvQdbg0KrrkzOcbP6dClH5hjZ7tRSW7PyoCx3lt54aa/KSuu19Ippmr+4RNFnfidn0i3DMGSFGyWlgizz+I5ug6wMn1s33HKeXn9xtza8ekDRaFKLLpzYpzr7Ij2cxeNP7w/oLJnT6bmtHYVWuHcdha1Ti+2mk5I3U85x53Q4J5lI6kR8kk4kxivy9Keqa1ip2B8z5QtIGb5mhZo3yuF0yOVyyJ/pUXZuhqbNLlSuJ1vOLpYex6JJJRKmZNuybSmQ7e23FnYAAAAAQO9UtIR24wr86WOGYejW5TNV2xjV+i1l+l/PbNV/WzFfX5hd1OvrNwZjyvC6FIkl1RiM6+oLJurjvScVjZuKxc12nYytinJ9+njPSZVEE3I6Uh2Ftm2r6rdPy+HxqHDVrX18t+gKQSEGhd06zKQlKJTa9hPsLSMzL71kOV5fpfdjV6ussl6XX9PWAegomJJa3qy2IM2RNz5VS7T7jje3x6lrbpqvP67bp4/ePqKG2rAuvXqmXGdhyIkdT20Wa3hTv6gz7/g3Ge6MTs813BmS2ye7t0HhycPpr12Tz5fhSP1asG1bleVNOrD7pA7XrVQsIbmNuLKbgsp31itvToliVoYikYTyizJl25KZtBQOxvXZ4Vrt33VSDuMqzWiuVsn2CpmmrWTCVCJhqrKsUWWl7ev0eJ0aPzlPCy+coLHjc3r1HgAAAAAAZ6Z14nFJfsfALi/bq6XzivXh7pM6UtHUp6DwH/9rk+qbY/qrm8+TJM0Yn6NbrpypNz89rmfWH+w0KJwxIUe2LR043qCCluXIoe3bFN61U4WrbpUrZ/DmCYxUBIUjjJ2IymqqkjN/0mCX0r1k+45CSXIWTu3TpQxftmxbOmrO1s7mOWqycnTJVTPaLRN2FkxWvGyn7GQsHaSlg8IeLI11Oh268oY5ys7zacvGYwqH4rp6xVy53QO7D4Ida5kq5WnZTLabPRslyZGZ26ulx2Z9eWpq8bjZsuNheeZ8UdFIQjs3levA7pNqaojK5XJo6jlFmjmvSGM2/avUeEKSFPjyrTKc7s6va1oqO1qvA3/coEN1hTrw6oF2jweyvVp88ST5Mz2SkfpXqpqTQR3ZX6OjB2p07uLxuvjK6T1+HwAAAACAlETSlGEYcjl719xSURuW1+1UXlbH6cEOw9Cf3zBPRyqaVdPY+YDN7li2rfrm1JyB5zekmlUCvtTnyfNm5OuPW8o0u5MhotNLUk0k0bgpt8spMxxW1TNPyVMyXrlXXNnrOnB6BIUjTHz7q4pve1mBu34pwzV0R4OnOwr9bZ1j7hlL+3SteMzSm2v36HjjUuU667R80l7NXHx5u3MchVMl25ZZdVR2c2owiSOrINWB18kehZ1xOAxdeNlUZWV79c5rB/X7/9qi629eoED2wPycrYZKJct2Smqb4nw6hj+3x0uP7VhI4Rd+LJkJuRZdL8/cL6myvEmv/ucnikaSmjAlV4uXTda0cwrk8aZ+VcTqL1B8y/+T3BldhoRSKlidPCNfRWV1umD/y4pYfvkv+1N58sfKWzRRDkfnS4wv/tJ0ffLuUe3YVK5gc0zf+NaSHr0XAAAAAEDK6v/9jqaOy9aP7vzC6U/+nIZQXHlZ3W8JVZCToZqGSK9rap1qLEll1almnYA/9ZmyKM+vf17deR7g87bFVpcvLFHVb55Usr5eE3/wtzJcRFoDgZ/qMGObSUXW/VSeC74mVyd71ZnVRyUrKauxSs78s7eXXq8l46kpxw6X5HDJUTApvQdfT2Wu+omCdY166eltaqgNa9mSgKYcfFxGqGOXn6tkjuR0KXl0k+xIk4xAvoyMgIyMzA5Tj09n7sISZeVk6PUX92jtb7drxTcWyh84s81cOxP75DklS7dISu1R2BOGP1fmoQ8V27ZOnvOu6/YXfOLoJslMyHfNX8k54VzVnAzq5ed2KsPn0o23nqf8oo5/H57FK+QsmCJ5Ol/+3KEeb0BOw1LAGZQ+WKOkpIy7H5YcnYerbo9Ty5bPUFZOhj5Yf1jPP7FZX7z2nA7TrQAAAAAAXTta0dTr54QiiXSXX1cKczL0WWVzr6/dFIynv7ZsW5KUdZrXanXHl2eptKJJCyKlOvnRh8q/cYV802f0ugb0DEHhMGMHa2SePKjoHx9W4Pafd3jcqjue+rOxckgHhbaZkFypcC1w5y+lPowybzKzte61zxSNJHTdzedq/ORcRcJz5JpxUYdzDY9PronnKXl0k+Rwylk0LXW8j1N5J04do+tWnqt1z+3Q2t9u11e/sVA+f89+yfWU1Xgy/XXrHoWn0zr5OP7J83LPWNrtvo/Jwx/LyC6Wc8K5aqiL6A/P7pDH69SNt56nrJwu9kE0DLmm9HyiVGfhrx1plOFu288iWXlAhsMpZ1HbUuMFF0yQw2HovTcPKa/Qr0UXDfGl9AAAAAAwBCSSVvpr07LSA0B6IhhJKD+7+6aQ/JwMBSMJReNJZXh6Hik1hlJBYX52hmqbUkuXM08TFMZPVqru1Zc17bPPNMPn08lDB5UxfYbGXHdDj18XvUebzjBjJ1L/QXW2XNaKNqf3p7MaK89qXb2WjMtoCQoNtzc9QKOn9u2o1HP/d5MS8aRuvHWBJkzJk2EY8l//A3lmf7HT57hmXCg73CA7WCtnYWtQGOhTUChJ4ybm6Jqvz1dTQ1Trnt2h5Od+IZ8p27ZlNVW3HejDMnK7Zbpz59e3ZFYckGvyQjU1RPWH3+6QIemGWxZ0GRL2iZ36mbjnXyXfNX8lSemp01akSVZzjWIf/laxj3/X4anzF4/X1JkF2rGpXGY//mwBAAAAYKRqCrV17lXV926JcCiaUGZG95/NC3J8kqTaXu5T2BBM7U84eWyWpNSS4q72ULRtWw1vr9dn/+MBNX/ysZw5ubITCWVdeJHGf/f7MvrQaISeo6NwmEkPtzCTHR6zao+3fT3Eg0I7GZe62eOuO7VVQb3z+gGNHZ+tK2+Yo0AnG612xjXlC5LhlGwztWehUh2FVrC2T3VI0oQpebrqq3P02u93a/MHn+nCL/ZtIMup7EijZLb9gu9uCfHnuWZdokTpFtmNld0HheFGyUoq6CrWK7/ZLjNp6sZbz1PumJ51LvaU4U9tRuuacK4MX2o/SjvSKDsZV+jJ70guT+p4F/fCxVdM19P/+bEO76/WOfOK+7U2AAAAABhpmsJtnyPLq0Ma18kE464EI4nTdvm1Th4+UNao8YU93z6sNcCcXBzQlgPVnS47TtTWqHnTp2ra+IHi5WXyz5uv4ru+JXdeXo9fB2eOoHCY+Xz3m23b7QIks7pUkuTIm9Bu2eqQZLZ1FPZGMmHqzbV7lZHh1tUr5srn7/k1DIdDmSv/SfFdb8pZnNrPwMgIyI72fn+Fz5s6s0Czzi3W1o+OadqsAhW2/AtJT9mJqKy6snRNkmR/vpuwF5y5JfJf/wOFnv5et0NN7OYa1SQL9O5GlyyZuuGWzvckPFPuWZfKWTBZzoIp6XrscKPiO19PnZCMp+5pR+f/IjRtZoEyszw6vI+gEAAAAABOp/FzewGWVQf1hdlF3Zwb05YD1bp80XglTUvxhHXaPQpLCjI1JturJ1/fr6Jcn+ZNHdOzukJxed1OFbc0p7QOMrGTSTVv2aTmTz5WaNtWSZJ38hSN/bN7lHXh0h43zaD/EBQOM+2CwmizDF92+nuz8oCMnLFyjp2h5JFNg1Fej9nJeHqPwt7Y+PYR1deEdf2qc3sVErZy5I5TxiV/mv7e8OdIsZDsZN+Cy1bLrpyu40fq9fYr+/X1O8/v8fANK1in8Ev/KDvcIN81fyU7EVNi79t9ngAtqeWeMGR3ERSapqVd207qo6Zr5A84df3NAxMSSpJhOFLDTyQZGdmSYciONMqsOtJyglOKR2RLsi1Lxin7ZxgOQ9NmFWrP1hOKx5Lp6csAAAAAgI5aOwpzMj3auKtS1y2dIrer/eesYCShtR8c1YmakPaU1qukIFNFeS0B3mmCQp/XpR9+43z9za8+VFVDRPN6WFdDMKacTI9yA6kVgUV2SLVrX1LjxveVrKmRMytLY66/UdkXXyJPUdfhJgYen7qHmfTSY0l2U5XUEhTatiWz8oDc074gIyNLdjzUoeNwSIlHZLh7txde6aFa7d5yQgsuGK+JPfxXi9NxZKauY4cbZGT3/ZeRN8Oty748U6+9sFubNx7Tkkun9Oh5ZvnuVKDn9im26SU5svJllu+RLFOSocxb/0UyereVqOFwyvBldVh6nEiY2rXpuHZsOqFwyNRY10l9+U9vlD97YELCjnU5UvdmuElWU1XqoG2mH7djwXbBd6vpswu1c1O5Sg/V0lUIAAAAAN1obNkL8K5rZusXz+/Q+s1l+mBXhb526TQtOqdQkvTJ3pN6a1NZ+jkf7q7U8sWpYainCwolKacl7At+bpnzqRL19Wp8d4OS9XVyZedo/J6TmhyPyr12i24tP6ZJh06q1jDkmzVbRd+4XZnzF3RoHMHgICgcbuJtHYVmdWl6uapVVy7Fw3KOnSUrVC/ZtmQl+7wPYF/ZVrLbwSTxXW/KLN8jq/GknBMX9Pi6kXBCG17drzGFmbroi9P6o1RJktEyJdgK1ctxBkGhJE09p0Az5xZp8wefKR5LatmV008b1FrNNZIMeb+wQrEPn5FVl/plbVbsl5FdJEdWQZ9qMXw56aW+lmVr344KbXr/M4WCcY11V+iiwA6VZAflz/5Gn67fV4YvR1aoTnZzjYzMvPTwHUmyI03p4Pvzxo7PTi0/3svyYwAAAADoTlMoNZDkvBkFKsjJ0MZdlSqvDmnLwep0UFhakdp+66uXTNWJmpA+3VelBdNTnz1PN8xEktwuhzI8TjWHE50+HjlyRCce+rnMYLOc2dkym5t1jmUp6fLKjmfLY1mqnLdMF9/5dbnH9E8TEPoPQeEwkDi4UdHYZMk7XnYsJCMjS0bmGCX2bZB73pUyDENm1WFJknPsTNmfbWt5YuysBYVWpEnhtf9TdmOlfDf8d7nGzer0vNjGp9NfO3LH9ejatm3r3dcPKBZJ6vqbF8jp6r9/ZTBaOwpDdf1yvSuum6UMn1s7N5UrFknoiutmy+HoOiy0grUy/DlyTb9IsQ9/226AScald/WpBsuy1eAYq+ZqW5GPjmnvjko11kVUXODUxcYrKnan9q803H0LIc+E4c+RVXVEsi05C6cpGdqcfqyrvSINI7X8eDfLjwEAAACgW42hmLIzU9tqFY/xa/fR1Gfd0opmNYXi+vcXdupQeaPOnZavr14yVcdONmvT/io98fp+STrtMJNWWX63miMdg8Lw3j0qf+jncmXnaML9P5C3ZLxsy9K3f/6eLp4/TrddfY4OfHxM86aOkXvM2Vndht6hr3MYiG97WQ0frZXUsvTYmyn3vC/JqitT7KPfyrat1PASp0tGVkF67z872XUbcH9L7HhNdsukZbN8T4+e4+xhUHhkf42O7K/RBZdOUUFx//4icbR2FAbrT3NmzzidDi1bPl1LLpuiA7ur9NoLu5VImF2ebwdrZWQVyOHPkaMoNTHZd/V98t/0oFzj5/bqtcPBuN5946Ce+OWHWntgvt4uP1cfbTgqt8upL009rOXmoyp2n5R/xY9ST+hkcvZAM3w5smNBSZKjqH1nqB1p6vJ5M2YXyjJtlR7s+4RqAAAAABjpGkNxZbfs51+c50sfP1Eb0taD1TpUntqiauq41BDOScVZ+tKiCempxD1ZeixJWX6Pmk9ZemyGQ6p49D/lLijQxP/+93IWj1MiaSlh2orETeUEUnV95cJJmjhA++TjzBEUDgNGZp6SjakpuHYsJMPrl3vmxXJNv1CJna/LLN8ju6lKjqxCGYZDhju1X4DOUlBox8OK714v14yL5MgdJ6v2WNcnf25gSE86ChNxUxv/eFj5RZlaeOHE/ii3HcPjk9w+JXa/peh7v5ZZefDMr2kYWnzxZF169Qx9dqhWf3hmuyJdtGRbzTVyBPIlSe5pSySXV86S2XKO6d17rasO6YUntmjf9gqVTMzVpXOa9JXsl3XXvRfppjvmqaTxXRmG5F12u5xF05VxxT3yffm+M36vvdUazEqSs0NQ2PX06eLx2crM8urwvr5NgwYAAACAkc62bVXUhlXYEhAWtwwoST0mbdxVmf5+YlFW+uurlrR9/uxxUOhzK3jK59zaP6yV2dyksd+8R66cHD395gH94vntagy1DVjB0EdQOAw4AgVKNlbLtm3Z8bAMb6YMp1veL3xNkmSHG2U1VbUN40h3FMbOSn3Jo5ulZEyeecvlyJ+sZOUBxfe9I9ts+6VhVh5UbNMLMpwtvxgcThnZp1/6uvWjYwo2xXTJVTO6XcJ7Jgx/tuxQnRJ7Nyi68al+u+7888fry38yTzVVIf3+15tVczLY7nHbtmSH6tqCwvlXK/OW/5UKL3uhrLReLz61VaZp60/uWKSrV8zVrDl5KnBVyROrUbKlw9N33d/IM2956rVmXixn4dR+eJe94577pfTXjrzx7R6zo113FBqGoemzC3TsaJ1i0bPfCQkAAAAAQ11DMK5gJKHJxakQsHhM6rNlYW6GDEkHyxo1Lt+vv1wxX4tmtn0eL8pt+wzqcTt79FqBU5YeJxvq1bjhj8peukwZU6ZIkkorm1VRG24LCluGoGBoIygcBoysfFmRZoWe/I6s6qMyPJmp4xmpVl072iyrqSo9jMNwnd2OwsShj2RkFcpRNF3OgklSLKTYu48rsXdD+pzw2v9P8S1rZcdSw1gceSXdDj2RpKaGiLZ9fFwz5hapZGLugNVvN7bs2ZeZJ7u5VrZlybasnj3Xtrt9fNqsAq247TxZtvTK8zsVDrb9ndjhRskyU8vFlZoK7PDn9Kr2stJ6vfzcTmVmefW1P12kwrGp/yE4i6ZLksyqQzLLdknuDDnHntOraw8ER2CMMm/7P/Lf+HcyvAFJLeGvO6PbjkJJmj67KLX8+BDLjwEAAADgVMdOpj5TTWrZsqu1o3B6SY7mTEmt7poyNksXzC7q0IjzT392of7iq/N6/FpZfo/qm2Nav7lMSdNS3Ssvy7Ysjbn+hvQ5dU1RBSMJNQbpKBxOCAqHgdaOs9ZhD+mOM49fMpyy6sulZKxtau9Z7Ci0k3GZJ/bIPe0CGYYhR8GU9GPxHa/JtsxTwjRbnoXXy/fl75722h+sPyzDYWjpFf035bgz7lmXpv6cc4XsWFChZ76vyMs/Pe3zEgc3KvjEtxXf9Wa35xWNy9a1N81XLJLU+nX70j8PO5gKvByBvk15qq0O6fUXdys3368/uX2RsnIy0o8ZOcWSN1NW1eFUiJw7ToZzaAwBcWTmyTl2pgyHQ/L6JadbjuxCmXXHu31ecUmWAtleHd5bdZYqBQAAAIDhozUonFCYCgrzczKUmeHSpOIsLZqZmnjs93a+tLikIFNL5hT3+LWy/KnrPP3mAe3cdliN725Q9sXL5ClM5RKxhKnmcEKJpKXqhogkpfcoxNBGUDgMtHactbIaTqSOG4aMjEB64nFbR+HZG2Zih+ok204vI3WWzJHvK99VxuV/JjtYK6v2eLreVo68knT42ZWy0nqVHqzV4osnK5A1sO3J3svuVuCb/ylHy8/ZDtXLrNivZNluWeHGTp9jRZoU3fi0lIgqtvHpLs9rVVAc0MVXTldZab12bi5PvU5Ld6WRkdXdUzsVCsb0yu92yuV26tqb5st7ygh7w3DIWTRN5skjskMNcvgHriPzTBjegAxvptyzLpN18pCSJ/Z2fa5haPrsQh0/Ws/yYwAAAAA4xbGTQRXl+eTzpj4fupwO/c97LtL/z959h8dxn4e+/85sryiLDhLsnRQpkiIpiVSX1YtVLMm9xE5cdJKTXCeOT3wc289Nru91bpzim9iJbdmWZVuS1SvVKEqiRIoUeydYUYi+wPYyM/ePwS4AYtEXBAi+n+fxIxDTfrteADvvvuWG1dNYf0kl166s5pZ1NXm5ls/VE/SLvLERwzAI3NY3mzCjvjWMopAdsiImNwkUXgB6B9UslQuwX9rzw6c4fegdjeZ+fjP6fz5Lj/WwOWpd6c6KUxQFa80K1MIqc3ukHa3xcJ9jhgqM6brBljdr8fkdXHLZtHFYdV+KoqJY7SjnBC9jL/0/JLb8NvtvwzBIn96FoWukT34EiQj2lXeZ20JDD9lYvKKSGXOK+WDTCdpbIxip7l+cNufgB54jFk3x0hP7iMdS3Hrf0j6ZhL1ZSmehB+vRw60ovYaITCaK02MO51l4NYrDS+rwu4PuP2dhKbpucOJo63laoRBCCCGEEEJMfrphcPhMkDlVfdtZ+dx2rBYVh83CZz62gGL/yO4/B2K3meEkpxan+NhOfGvWYispzW5v6x0obIngc9vHbe6AyC8JFF4AFHdPkMd9x99inba0Z5vLBxigKD2Zh+ez9DhiBgpVT9/y2Uzg0Ih0ZEtsM/3ohgoUHtnfRFtzhLXXzMZqPX8v0VxZjlrLiezXestxYq/8mPTxbWa5t9WOdcal5rbw0H3zFEXhmlsXYLNbeOO5Q6QT5i9OZQSBwsa6Tp7+zU46WiN87O7F2Z6EOR9PQYU52ioVn7SBQkv5PCzl88xAbWFF9vU0kLJKHz6/TD8WQgghhBBCiN5OnQ0RjqVYOnt0ra1GKlPefJ12EquexnP9Tdlth0938OtXehKGGlojFEp/wgvG5GhaJgalqCrF132GmLu6/7bugSaKpzjbg+58ZBQmPvwjRqwLVEv39fsGohSnHxTVDBQmIiiu7n9Hg9k155JOaWzbfIKySh9zF5UOuN94UDyFoChgGHg+86+kDrxJcsezGMkYit2F1noKAK31FHpHA2pRdbZcWQ8NL8PN7bFzzS3zeeWP+9m8XWOtoQ4rUJhKamzdfIK92+vx+R3c8dByKqcNPvhELajo+dpzfv5YjJTz8oeyX6vuQjMAOwhFUZizqJQ9H9aTiKdwOHP31xBCCCGEEEKIi8m+E2bSxZKZ5z0PILQAACAASURBVOfer6rEw8/+/Apq/+aPHHNX09RlY0P3tl++fIjWzp6MwmRal4nHFxAJFF4gCi+/m1RL/6mwmey87CATGPeMQkNLkdz5fJ81ZPoiZr+nqijuQvRIB2hJFLsbHJ4hA4WH9zURCSW57raFKMr5TUtWVCuKuxBQUF1+LGWzAQOt9STWqkXoracBzL6LHfVYpi1BsbtQHF6MYQYKAWbNK+Hya2fz/lvHaVTup/TZWrwFTnx+JzWziykp7/v8tDaF2fjMATo7YixdWcW6a2Zjsw89sl4t6GlEO1kzCntTPEXodfuH3G/OwjJ2ba3jxJE2Fl5SMeT+QgghhBBCCDHVHTndwfQyL/7zmLkX3roFJRrh+JIbObvtDFcuq0RVFDTN6LdvZcB93tYlxkYChRe4nIFCiw1Qxi2jUG+v77mOlhowCKV4CjGiHeZanF5UTzF62ymw5v4kQdcNdm09Q1mVj+oZEzN8Qw3UZIOellJz2rLWfBxr1SK0NjNQqDUcBEPH0j3ARfGVoIdH1jNvxdrp+Nt3cPBgF9FIGc2NIeKxNFvfPkF5tZ8FS8uJhpM01nXScDqIy23nzoeWj+h5URweFJcfI9ZlZktOcoq7CFIxjFR80CzL0govvgInxw41S6BQCCGEEEIIcdEzDIPTzWFWzC0Zeud8XVPX6Xh9I46Zs1hy9Wo+2niElmAMv9tOW1ecG1ZN45pLq/m7/94KmBmI4sIggcILXLb02N8re0xRwGoft6nHmb599hW3k9zxNEY8nHM/1V1kTjy22lFcBVhnr0ZxuAfMFDx+uIWuYJzLr51z3rMJM1w3fD37teL0mlluwQYMXUdvrwObC1LmaHe1yBzYonoD/SY7D0eVr4uywDa8n/ssALFokqMHmtm7vZ7Nrx4FzGnJy9dM49J1NThdIy+zVf3laLEuVPfkzyhUu4OZRiSIUjhwAFBRFOYuKmX3tjrisdSonhchhBBCCCGEmCqC4SShaIrpZQNX7+VbZN9eUmfPUvHlP6W0yAVAbX0ne2rN/v2LZhb1CQ5WS6DwgiGBwgtcT0Zh335+itWet4zC5MFNaGeP4rr2ywDorSfA4cG26GqSO57uzmDMsTZvMXr9fhSnD7WwCtvsNdhmr8m5r2EY7Hz/DIXFLmbN7z9U5Hw5t4Ra9Zejdzaht54ELYltyc2k9ryCpWI+lqrF5jG+EvQzezEMY0QBTiOVAFtPdqXLbeeS1dNYtqqaUGcCq03FPca0cbWoEi3YgGJ3jek854NZ9g16tAN1kEAhmNOPd35whhNHWlm0vPJ8LE8IIYQQQgghJqUzzWbyTk354IND8yn42kasRUX4Vl2Gv81MpnlyUy3BsBmHODdoKRmFFw4JFF7gLCUzUfzlWMrm9N1gtZuBqDxIH3sf7exRjKs+j2KxoTUdx1I6C9VdiOOqL2Apn5fzOLOUNI6RTqDULB/0Ggd3N9LaHOb6289/b8LBqAXlpE9+ROrwO2Cx4bj0DhyX3gH2nsxI1VcCWhIjHjKHtgxXKo5i6x/AUxQFf2GeRtavvBvb/A1D7zgJZMqj9c4mjMoFKMrAE69Lyr34C53UHmqRQKEQQgghhBDionam2ZxnkJlEPN4SdWeIHtxPyT33oVitFHQnuHR2BwlnVvgI+Pve07ocEn66UMj/Uxc4tbAC74M/7Pd9xeqAMQwz0dpOkzr8Do51D5q9+QwdPXgWxeFG76jDMf9KAOwLrx54bd7uaUuGgeIY+NODrmCM9986TlVNAfOWlA2430RQC8ox4iFSR7dgnbU65+PITD42Qq3QK1CoB8+CxZrdfi4jFe+TUTgeVG8xeCfnxONzZcqjE+88Asko9uW3DrhvZvrxrg/OEA0ncXvPX8NeIYQQQgghhJhMGlqjFPsduJ3nJ8TT8fpGFLudgquuAcDrtqEABjCn2s//+szq7L63XzGTWDx9XtYl8mPglB1xYRtjj8LkjmdI7XuN5K4XIGmmESe2PErk8b8FwDJj8AxBOGfq7gCTjjVN57VnDwJw7a0LJlU2IYCSeQzpBLaFV+XepzsQqJ8z+Tj2+k+IvfmfA57bSCcGHdpx0en1XKTrDwy5+4KlFRgGHD3QNJ6rEkIIIYQQQohJLZHSzlvGXqq9jdAH7+O/Yj0Wr3mfb1FVvG6zJVmRr+897j1XzeZTH5t/XtYm8kMChVOUYnOMrUdhd9lncvvT2W9pjYfNcyoW1IKhyz37BArtuUehb337BM2NIa65ZQH+wsnXR0/1m73yFF8plsoFuffxdmcU9pp8bKST6B316E3H0CMduU+eHHy678VGURRct/01ijcwrNduUcBNWaWPw3slUCiEEEIIIYS4eCXTGnbr+QnvtPzuMVBVim++pc/3/d3lx8W+8a2aE+NPAoVT1RgzCvVwG6iWft+3LbsJ1+1/PazMv97BQcXZv2S35WyIPR/WsXhFJXMWlvbbPhmo/lJweLAvuWHAnnmK3QUOT5+MQr2jAQwdgPTJj3IeZ6TjfbLoBFirF2OpWtgvO3MgC5aV09YSobUp9+RtIYQQQgghhJjqkikdu7X//Xu+db7zNuGdOwjcfie2kr738H63GSgskkDhBU8ChVOUYrGjtxwn+tKPRnW83tWMbeHVuG7/Fo6rvoBaOhsAx7oHsA6QWTfoeux9A4WGYfDOxqM4XTbWXTN7VGs8HxSrHe+n/l9syz426H6qtwQ91Ioe7URrr0dvO21usDnR6vblPigZNzM/RR+qtwQj0oGhDd3HYu6iMlSLwuG9Z8/DyoQQQgghhBBi8kmlNWy28Q3vxE+dpPm3v8G9aAlFN/fvJ58ZaCKBwgufDDOZojLlrgMGqQZhJCKQiKD6SrFWLYSqhdhmr8HQUtmsuu3vnuRsfReBMi9Ot41ELIXX78TjteNwWlFUhXBXApcRoEBpg3MyCg/uOUtTQ4hrb1uA4zw1XB0txTr0LzrVV4Le2Uh88y/QTu/uPlDBWrMc7ezRnMcYaSk9zsUc/mJgRNqBokH3dbpszJwb4MiBZtZdOxuLRT77EEIIIYQQQlxckmmdonHMKNQTCRr/8ydY/H4qvvKnKGr/+66e0mO5x73QTe4IjRg11V2A3v21oes5f5AHoodaAFD8PanEit2FQk8PQafLRiySYs+Hdei6gaKAYeQ6251Mt51icV2KGV6dVEpj/84Gtr97isrpBSxYWp7roAuO4itBP7MXJRbKfs9SMR9L6UzStVuJbfovbHOvwDptCQCGngYtLaXHOfQeDhM7EcFwVqNYB55qvGBpOccPt3L6eDuz5uWeMC2EEEIIIYQQU1UqpY9rj8KOV18m1dLCtP/jb7D6/Dn3yQQKC30D37uJC4MECqco59VfIrHjaVL738BIhFFcuX+Yc9G7zECh6i8bcJ+lq6pZuqoaXTfQ0jpWm0q4K0E8liIRT6NpOh6vgxMHG9n7EZx54ST2184ACslEmhlzA1x/+8JJN+V4tCyls0hpr2JoSeyr78E2Zy3YnOgd9QCkj7xH+tQufJ/7CQBGIgogpcc5ZIbDpGu30XhoE7ZLbsG57oEB958+uxin28bhvU0SKBRCCCHEpJM69gHJnc/jvvf7KDl6gAshLjxpzUzLsU6SiqZkWsM2ToHCVFsr7S+/iG/NWtwLFw2439pF5RiGQcAvyTAXOgkUTlGK04ulfJ4ZKIyHYSSBwk5ziqzqG3rAiKoqqHbzDY+vwImvoO8vhZLyeazcMIf6U0FqD7aQTmtcuq6GknLvCB7N5Nd7IrIlUJOd+KxYen7EMm8M9UgHkd/+T/ObklHYj+ItAkUhfWYPAEY0OOj+FovK/MVl7PuogXgshdNlOx/LFEIIIYTA0NNE//i/sc5cheOyewHQOhpIbHkUx+UPYSmejnb2CHpHPXpXE5bCqglesRAiH3718iE6I0n+8oEVE70UAFLp8Rtm0vL470FRKLnvE4PuFyhwctvlM8dlDeL8mhzhbzEuFKcPACMeGmLPvvTORhR3oTnNNw8sFpWa2cVce9sCbrxr8ZQLEgKoniKU7sCqGpie/b7i8KCWzwXAiHVhJCJoTcd6tg8wSflipqhWFE9xd49CUNwFQx6zYFkFum5w7EDzeC9PCCGEECJL72pG72ggufN5UrVbAUh++Ee0+gPEXv1XjHQCPdxm7tteP5FLFULk0fHGLk40dk30MrKSaX1chplEDx4gvGM7xbfejq04kPfzi8lJohRTmOIaZaAweBa1sHI8ljSlWasXo7gKUDzFfb7vuevvcN3yVwBobafR2+uy29Tiaed1jRcK1ddTQqwOIxu2pNxLoNTD4f1N47ksIYQQQog+9I7G7NepI++hBxtJn9yBWjoLI9SC1noaI2x++Nn7PaAQ4sKl6wYtwRiReJpwLDXRy8EwjO6MwvyGdwzDoOXx32ErKaXoppvzem4xuUmgcArLZhTGhh8oNAwDPdgogcJRcKx7EPfdf5ez76JaMgOA1IG30JqOoRZW4f2T/8ZSOut8L/OCoHh79RocZh/LuYvLaG4IEeqMj9OqhBBCCCH60oMNANgWXYNWv5/U0S0AOC67DwAj1IIekUChEFNJeyhOWjMneTZ3xCZ4NWbZMZD3HoWRvXtInDlD8R13odpkQMnFRAKFU5jiNEt8R5JRaMRDkIyiFlSM17KmLMXuGrCvo+ryY19+K+nj29Dq96MGpqOo0iJ0IL0zCg1dG9Yxcxaaz33toZZxWZMQQgghxLn0YCOKpxjb/PWgayR3Po9aVI2lYp65vb0OEhEAtI469GgnWvNxDMOYyGULIcagd3CwuSM6gSsxJbsDhfnuUdjxyktYi4vxr12X1/OKyU8ChVOYYrGBzTmiQKEeNMsnJKMw/xxrP4F95Z3A8AbFXMx6BwoZZqCwoMhFSbmX2sMSKBRCCCHE+ZGpxFHL5qCWzgbAUjEfxWpHcflJnz0CYJYidzYRfeb7RJ/5Ps3P/PNELlsIMQZ9A4UTn1GYTJn3S/nsURg/dZLYkcMUXn8jilUSXC42Eiic4hSnz5x6PEzamb2AIr3zxol95V04Ln8I29IbJnopk5ri7dUod5iBQoC5i0ql/FgIIYQQ54Whp9E7GlCLqlAUBefVX0LxBrAt2ACA4itF7x5i51h9j/m+PNyGWjSNyKEPMJITH2AQQoxcc0cMm1WlyOegaRIEClPZjML8hXc6Xt+I4nBSsOHqvJ1TXDgkUDjFmYHC4WUUGqk4yYNvYZ25EtVTNM4ruzgpqgX7sptQ3YUTvZRJbTQZhSDlx0IIIYQ4f7TGI5BOYKlaCICluBrvJ/8JS5mZWdhnOFtRFY4Nn8e29GM4Ln8IdA3t7OEJWbcQYmxaO2OUFDipKHbTNAVLj9PBIKFtWym4cj0Wtzsv5xQXFgkUTnGKy4cRG97Y9nT9fkhEJNtNTDjFV4pj3UPA8HsUAvgLXZRWeCVQKIQQQohxlz6xHax2rNOW5tyudH8wrBZWoniKsM1ahfOKT2KpmIditZOuO3A+lyuEyJNQNIXPbaci4KaxLTLhPUeTafN+yZ6n0uPgpjdA1ym8/sa8nE9ceCRQOMWp3hL0rpZh/fIyIh3mMYVV470sIQalKAr2S25CdbhHlFEIZlZhc2OIrqCUHwshhBBifBi6TvrEDqzTlqFYHTn3Uf1lADjWPoCi9Nx2KVY7jqp5aM2152WtQkwV8WSaZ989wf4T7RO6jlAshc9toyrgIZbQCIaTE7qeVCoz9XjsGYV6Mknnpk14lq/AXl4+5vOJC5MECqc4taAcUrFhlR8b0U5QFBSn7zysTIhhUC2jChQCHJehJkIIIYQYJ1rDAYxYJ9a5awfcx7boatz3/Z9YZ6zot81aWJr9kF4IMTw/fXY/z757gt++dmTcrqHrBhu3nSaWSA+4TyiaxOeyURUwy3Ib2iLjtp7hSOaxR2Hog/fRwiGKbvjYmM8lLlwSKJzi1ALzk0yjq3nIfY1oJ4qrAEWVl4WYHJRRBAql/FgIIYQQo2HoadL1B4ZViZM6+j7YXVhr+gcBMxTViqW4Ouc2qy+AEQ1i6Pqo1yvExeZ0szmk82x7lPau8akeOlbfye/fPMZPn9ufc7tuGIRjKbxuO5UlHgB2H20lHEuNy3qGI9VdemwbY6BQTyZpe+E5HDNm4lqwMB9LExcoiQhNcarfTBfWO5uG3FePBlHcBeO9JCGGz2IdUY/CDCk/FkIIIcRIxd/8GbEX/2/0lhM5t6cbDpI+sxcA7cwerDNWoljto7qW1RcAQ8eIdY56vUJcTAzDIBRNsmKuOSRo17HWcblOPGnee+ypbSOt9Q/kR+NpDAN8bhsFHvPn//UddfzHM/vGZT3Dkc0otI2t9Ljj1ZdJt7dRev8DKIqSj6WJC5QECqc4xVcKioLeNXSgMJNRKMRkMZqMQpDyYyGEEEKMjBZsIH18m/l12+mc+yS3P01i6+PosS6MeAhLyYxRX8/iDwAMWH7c2hRmz/Y6juxvIhaduEwlISaLWEIjrRnMn15Isd/BkTPBcblOJN7z8/bYa0f6ZRiHomY/Qp/bhqIoXLW8EoCDpzpoCcbyto7fv3GU/SeH14sxlYfS42RjA+0vPo939RrcCxeN+jxiapBA4RSnWKwo3hL0zmGUHsc6UbunswkxGSiW0QUKzfJjn5QfCyGEEGJY9LYzPV+3n8m9T7QTPdKO3lEPgFqUu6x4OKw+M1CoBxsxtJ7ARDyW4sUn9vLEL3fw3uu1vPH8IX797++z6eXD1J8KEuqMk05LubK4+GQCdH6PjWmlXhpax6cvYKaE+MqlFWza1cCZ7nLnnnWY230uM5vw87cs4kdfuwIF2LLvbF7WkExpbPzwDP/0+11E4wP3SsxIpMZeetzy1JModjtlD31q1OcQU4d1ohcgxp9aWIneXjfoPoZulj5I6bGYVFTrqAKFAHMWlvDBphN0BWP4C115XpgQQgghphIjYmYnqYVVA75vNmKdkIpnS5PVAfoPDofVVwxAfNN/YandivuWvyQWTfH873fT0RZl3bWzmbe4jFgkycHdZzm09ywHd/cEIaw2FafLhttjp6qmgEvX1eB02Ua9HiEmu2yAzm2nusTDgZPtpDUdqyW/uU+R7kDh1SuqeW/fWYLhBDXlPcM+e2cUZhT7nZQWuWjM01CTYDiR/fq9vY3ceNn0QffvySgcXelx4swZIjs/InDn3VgLJB4gJFB4UbCUzyV55mmMRAQ90o7iKkB1+fvsY8S7wDBQJKNQTCKKakHXh/4ULZc5C0v5YNMJag+3cunawf+4CiGEEOLipkc7wGLDUjmfVO02DMPo06PLSMUhZfY+TtftB4dnTC17VHfPe3HtzB66gnFeenIvXcE4t963lOmzzECi1+egtMLHumtm0VjXSTScJBpJkoilicdShLoS7Npax97t9cxbUs5l62fi9TtGvS4hJquuTEah205ViYe0ZtDcEaOqe6BIvkTiadwOK36PGQgMnVP6H4r1BCx783vsdEWSeVlDMNxznszjHkwyk1FoG13QtO3F51CdTgqvv3FUx4upRwKFFwFLxTzAQGs8Quzt/8ZaMR/XTX+e3a7Huog8+hcAklEoJhXFMvqMwmz58cEWCRQKIYQQYlBGJIjiKUItng4HN2FEOlC8xT3boz1DR7T6/Vgq5o+p2X/vY5tTZWz+1Q503eD66fuptAeA4j772x1WZswJ5DxXW0uE/R81cGhPIyePtnHTxxdTVSMf/oupozOc4OTZEGBm8lWXmsHBo3VBKgPuvA7eiMRTeFxWvN2lxedOM84EDr3nZPAWeOx5K4funVGYGa4ymFRax2pRUEfxPCQa6gnv2E7xLbdh8eQ36CouXNKj8CJgKZsNioXk/tcgESF9eg96PJTdrvdq2DyWpsxC5J2qgjH6PjxzFpXScjZEVx4bCwshhBBi6jGiHajuQtSA+eHiuX0K9XOmE6uBmjFf0776Hurda3g9dBMOO9x9VyVlnR+QPrVrROcJlHq46qZ53P/F1ThcVp7//R4O7xt6kKEQF4pv/fQDXthyEjAz+SoDZkDrV68c5u1dDXm9VjiWwuO04XJYsKgK4ViKtKZT32L2KgxFkzjtln79APOaURgyA4V2m0piGIHCZFrHNsqy4/aXXkCx2Si68aZRHS+mphEHCpuamli1ahWPPPJIn+9fd911LFiwYND/PfXUU9n9t2zZMuB+V1555ZgfmOihWB1Yyueg1R8wv2FopGu3ZbcbUbMni+eBH6L6SidiiULkpIyhRyHAnAUlADLURAghhBCD0rszCi3dA0q0cwKFvTMKASyV88d8zdPOdWyqX0KRpYM71uv4dfP9it7ZOKrzFQXc3PvZlVROL+DNFw5xaG9+BisIMdEywzrAHNjhsFn4yp2LAWhsi+b1WpFYGq/LnGjsddsIRZM8/95JvvPzbfz8hQN0hBIUevuX9xe47UTiadLa2IcNBcNJbFaVgN9JPDl4G6b2rjhbDzRRGXCP+DqplhZC27ZScPW1WHy+oQ8QF40RlR5HIhEefvhhwuFwv22f/exnCYVC/b4fj8f5xS9+gd1uZ9myZdnvHz58GIAHHniA0tK+wSm3e+QvcjE4+8o7ib30IwAUhzc7rQ3MCW4gZcdi8lEsFoxEYugdB+AvdFFW6aP2UCuXrhv7J/9CCCGEmHoMwzBLjWesQHF4ULyBfgNNMh+sZ1gqxhYoPHmslTdfOERFtZ+rYn/AFroSPWYGH/Tg6AN8DqeVW+9fxstP7uPtl4/g8dqz/Q6FyEU3jFGVrI7Exg/PEPA7ubl05MGogQJv6xZX8NTbxwnF8pPFlxGJpygrMgch+lw2guEku462AvDevrME/A4qc/RF9HvMUuWuSJJiv3NMawiGExR67TjtFuKpwZMm3tpZTzSe5ku3LRrxddo3vgyKItmEop9hBwrr6+t5+OGH2b9/f87tn//853N+/3vf+x66rvPtb3+befPmZb+fCRR+85vfxCfR63FnnbYU2+LrUQPTSe5+GSPR0z/BiAbB5kSxje0XmhB5p1rGlFEI5lCT9986LtOPhRBCCJFbMgpaEtVTBIBaPA297dxAYScoPS1R1DEMAAy2R3n6N7soKHJxy33L0N6cTfr0btTCKvNaoVaMdBLFah/iTLlZrSo3fXwxz/x2F68+fYC7Prmc0gq53xL9bdnXyCMvH+Yfv7KOQMH43Qu+vPUU00o83Lx+9oiPbeuKD7jN57b3GzYyVpFYCo/TDJN4XTb21LYBcN3Kat78qJ62rgSXzCnpd1xBJlAYzVeg0IFFVYbsURhLpHE5LNly7OFKdwbpemcz/suvxFYsHyaIvoZVevzII49wxx13cOjQIdatWzfsk3/wwQc89thjrFmzhgceeKDPtsOHD1NdXS1BwvPIuf4z2Bddg+JwYyR7UrSNaOeYprYJMV7M0uPRTT3OmL3AzFiW8mMhhBBC5KJHzGxBpTv4Zymejh5sxNDMAITe2US64SCKy4/z6i/hvPYro75WLJrkpSf2oShw6/1LcTitWGdfhtHVjHZ6F1jsgIHeObYeg3aHmVnocFp54fG9hDoHDraIi9cHB5pIazqPvHxw3K6h6TpdkSQto3wNtnSYvcZvXD2d/3HfJX22+dw2QnnqCwhmdmU0nsbjNAeVeLsnG9usKtevmpbdr6SwfyCwd0bhWHWEkxR6HTjt1iF7FKbSOnbbyPsTdry2EUPTKL751tEuU0xhwwoU/vrXv6a6uppHH32Uu+66a1gnNgyDH/7wh6iqyne+850+2zRNo7a2lvnzx97bQ4yc4vD0zSiMdaJK2bGYhBTL2DMK/YXO7vJjCRQKIYQQoj8jYbZVUlx+wMwoxNDQg2avwMS2J9Cbj2Odvgzbgg3Y5l0xquukUhovPbmPcCjBg1+8LFvpYJu5KruPbcF6AKJ//A5ac+2oHxOA1+fg9gcuIZ3U2Pr2iTGdS0xN4e5svP0nO/I2iONcXZEUhgFtnXE03Rjx8c3dQwlvXlvDirl9M/n8bjuhWP4yCqPxNAbg6Z5o7Ov+b025l7IiFxbVLNEuLehfpZQJFHaGx/Y8pjWdts44gQKnWXo8RI/CVFrHZhnZ6AktEqFz05t4V12GvaJiLMsVU9SwXlHf+973eOaZZ1i5cuWwT/zCCy9w4MAB7rjjjn4BwRMnTpBIJHA6nXzzm99kw4YNLF++nIceeojNmzeP7BGIEVPsboxET0ahHu2U/oRiclItGGMMFIJZftxyNizTj4UQQgjRX8p8f5Bpw9Mz+dgsP9ZaTmCdfRnOq7806kvousHrzx6kuSHEDXcs6tM3UHF6cd36TVy3fwvHFZ/EOvsy87qNR0Z9vYyigJtlq6s5eqCZtub+febFxUs3DBpaI9SUeQE4ebb/vIF8CIbNfuOabtDWOfL34s0dMWxWlQJv/1J8X/ewEcMYeQAyl0jcDDpmSo89LvO/NeU+LKqa7V04WEbhyaYQmj76gSanmkKkNZ05VX6cdsuwMgrPncA8lJY//A49kSBw2+2jXqeY2ob1itqwYQMWy8jSWX/5y18C8MUvfrHftkx/wpdffpm6ujruuOMObrjhBg4cOMBXvvIVnnzyyRFdS4yM4nDDOT0KlTH0WRFivCiWsU09zpizUMqPhRBCCJGbkewuibSZw0TUggpQrWhtZzDiYYxwG2rJzDFd44NNxzl5rI0NN85l9oL+/c2s05ZgrVqIolpx3fB1cHjQu5rHdM2MS9dNx+6wSlah6KM1GCOZ1rliaQUKcPJs14D7xhJpmjqi6KMIyGUChQBNbVFOnu1i19HWPpOMe0uldZo6epJaGtoilBe5cg5c8bntpDWDWGLs9wtAtt+hr7vkOBwzs/nKurN/K4rNoaslOTIKHTYLZYUu3vqontc+rOu3fbhq68xBo3OqC3DYLUP2KEyOMFAYO3qUri3vUnzLbTimy7BHkduIph4P1/bt29m/fz/rgDGNoQAAIABJREFU169n4cKF/bbH43Fqamq4//77+cpXenp8HDt2jAceeIAf/OAHXHPNNZSU9P8jOphAwDvmtU9mpaOYEpVLe1ERwcMxSkq8GKkEoVQcb0kZRXk6vxD50qxYUDHG/NovLfVRVVPIqWPtfOyOJXlanRDjI1+/64W4kMjrXkykrjqIAyUVJVj95msxWTodS7gRb6qZMBCYuwjXKF+nRw82sXtbHauvmMG1N/fcGw32uk8WV6BEm7GffAct2knRlfehWG2juj7A+uvn8uZLh0hE00ybUTTq84ipo7bJzDBdvbSSd/edpbE9lvM1qesGn/v+qwRDCb54xxI+fs3cEV1HO9aW/frQqXZ+/ZLZD/Erdy/jjg39h5s88sJ+/vjWMX7+v24kUOCktr6Ta1ZNz7m26u4hPTaXjdKSsccCjnc/JzXVBZSW+lg2r5RNO+tZt7ya0lIfKxaUcbYjxszpRSg5Apc/+Zvr+PR3XyGpj/7+5UxrlLJiN/NmlbD9SCvJtE5xwJstez6Xoiq4XbZhX+/Qz9/A6vUy//OfxOJwjGqNYuQutPc54xIofPbZZwG4//77c26/9957uffee/t9f+7cuXzuc5/jJz/5Ca+//joPPvjgiK7b1hZGH0XfgwtBaamPlpb8pIMn0jbQ07Q0tqF3ngUgZjhJ5+n8QuSLYrGgp1N5ee3PmFPM+28dp/Zos0w/FpNWPn/XC3GhkNe9mGjJdnOYSXtXGiVhvhZ1fxWp+v1oR/cCELKVER7F6zSV1Hj+8T0Ulbi59Iqa7Gt9qNe95gqQPr6N+Kn9ACQ81VgqF6C1nsJatchcYzRI+vRuLIEZWEpnDrqO2QtLeO9NK2++fIhb7l064schpp5N209jt6l4rCrTSz3sP9lOU3NXv8y9jlCCYMjMCnx3Zx3rl5SP6Dp1jZ0ogKIoPPbqoez3G5tDOX8GDp9sB+CFzcdYMitALKExo9STc18jbZb4nqoLYstD+XFdd1ZlOmHef6yYVcSPvnYFBQ4LLS0h1i8p54rFZbS2DlzG73ZYae2IjurvWiqts/toC0tnF9PSEiLdnXVZVx/E7cwduolEkzjtlmFdL9l0lrYPtlJ00y20dyWB8elLKfqa6Pc5qqqMOKluZMXsw2AYBm+99RYul4urr756xMcvXrwYgLq60afrisEpDjNl2khESGx/CmxOLDXLJ3hVQvSn5KlHIUj58YXAMHQiz3yf5O6XJ3opQgghLiJGKlN63NN3zFI5HyMaJLnjGSyVC1AcnlGde8tbtYS7Elx983ysIygPVP1l5heKBRQL6YZDJD56jtgLP0RrP4ORShB97h9JbP4l8bd/PuT5bHYLy1ZVc/JoG+0tkSH3F1NbZyTJ1gNNXLmsEofdwrLZAboiSY6eCfbbt6W7x/eMCh+1DV1E44MP1zhXMJzA57Ezu9pPWjOYVurF5bASSwx+nte21/Hb18yWZQtqcmfB+txmlm2+Jh+Hosnu85qlx4qiUOzv+b2gKAoWdfCfY7fDSmyEz1HG9sPNhGMprlhqDhhxOsz2b4MNNDF7FA7dJs4wDJp/9xiqw0HRjR8b1frExSPvgcL9+/fT0tLChg0bcLlyZ+0cO3aMLVu25Gw6mkiYn1Y4JA123GQChXrbabTTu7EvvxW1e8qbEJNKnnoUAvgKnJRV+Th2UAKFk1X6xA705uMktv4BAK3tNEYqkXNfPdRKYucLGMbom0ULIYQQ0B0otNhR1J6bbduCq7CvuA01MAPn9V8d1XmPHWzmwM5GVqydRuW0kQ0OVPzmB5xqcTWWinloDYdIH/8QgNTejcTf+w1GVzNqYRV6sHFYfw+Xra7GalPZufXMyB+MmFJ2H2slrRlce2k1ACvmlWC3qWw90NRv3+YOM1B43aXVaLrBwVPtI7pWMJyk0GvnL+5bzp0bZvPJG+bhcliIDRD8au2M43fbqAq46YwkuWROgAJP/0EmYE49BvI2+TgUTWG3qThsI5vP0JvLaSU6RBB0IO/sbqCsyMXimcUk6uspeeUx/vTU03S9+CxGOvc5h9ujMLJ7F9F9ewjc+XGsBTKfQAwu74HC3bt3A7B69eoB9/nud7/LF77wBQ4cONBv244dOwBYulRS4seLYjc/EU03mqnf1urFE7kcIQakqJa8BQoB5iwopbUpTGeHTD+ejFJ7NwKgls0mdfIjon/832bWcw6J9x8j+eGTaGePAqC1nSF9Zs95W6sQQogpJBlHsfedYqooCo419+O55+9RRzH0r7MjxqaXj1Be7WfNVbNGfLzqND/Et1TMx1K1EL3tFEa4DcUbIHX4HdJH3sW+8k5syz4Gehoj3DbEGcHpsrF4RSVH9zfRFZT3QhezpvYoVotCVcC8L3TarVwyO8De4/1fR83BGKqisGZxOXabyqHT/bMOB9PelaDQ68DttPLlu5excEYRLoeVeI4BJIZh0NYV54qllXzr06v40deu5C/uH7jyLZtRGM1fRmEm+Dhabod1xFmXYD72U00h1vjjtDz6K0597zvY6o7TafWQfONlGv/7pxha/+dsOFOP9XiMlt8/hr2qisLrrh/x2sTFJ++Bwkzwb9myZQPuc/PNNwPw4x//mHSvyPhHH33E448/Tk1NDRs2bMj30kS3TEah1ngEALWoeiKXI8SA8h4olPLjSU3vvskx4hESm38JgDZQ8K87I107vRutvZ7oc/9A7JV/QetoOC9rFUIIMXUYqXifsuOx0nWDN188hKLAjXcuwmIZ+S2XpWY5jis/jWPt/djmrsNSPg+1sBL33d/BccWncKx7APuqu80JzYDe2T8TLJcVa6ajqgo73js94jWJqaOpI0ZpoQu114CMsiI3wXCy32TjlmCMYr8Dh83CnKqCnOXJAzEMg5ZgjLKivpWGLrs1Z0ZhVyRJKq0TKBj659EwDNRIiEIllcfS41Q2+DhabqeVaGLkGY5dkSSXNu5kyRu/puu9dylYvwHj69/m99UfQ7/xLsLbP6T9lZf6HZdKa9gHCRQahkHTr35Jqq2Vsk9/DsU6LmMqxBST91fJ6dPmH50ZM2YMuM+DDz7Iq6++yubNm7n77rtZv349jY2NvPHGG9hsNv7pn/4Jq7yAx02mx4rechzFV4pil8EOYpKyWMHQMQwj52SxkcqUH9ceamHl5TV5WKDIJyNuNvk1wq2gaygOL3qwET3aieruW7Kld++bOrGddP1+FKsNQ1FIbnsC101/ft7XPhgt2AC6hqV4+kQvRQghRA5GKoaSx0Dhng/rOFvXxXW3LcA3jIBHLoqqYl9yg/l1QQXuu/5Xdpt96Y3Zr9XC7kBhsBGmDV2R5fE5WHJpFXt31HPp5dMpLHaPan3iwtbcEaXsnOF+BR47mm4QjafxunqCZS1BM6gIsGB6Ic++e4JoPIXbOXRArSuSJJHSKC/q+zpzOixEcpQLt3aa/UJLBvm5MXSd4Osb6XjzddKtrfwZEGsopLF2Pvaqanxr1mIvrxhybbmEoikKvOc/o/DomSCtTz3BVe270JasZN5Xv4zqdBFtNIerxFaup7yjgfbnn8W3ajX2isrssSlNH7D/qWEYtD7xB0IfbqPk3vtxz18w+gcmLip5zygMBoPY7XaKi4sH3Mdms/GLX/yCb3zjG6RSKR599FG2bt3KjTfeyFNPPcUll1yS72WJXhR7zy9qS/G0CVyJEIPL9grKY1bh3IVSfjwZGekEaCmw2LP/f1sXrAdAa+jfpsLoaga7G6OrGb31FI7LP4lt/pWk6/Zj6KPrCzMeDMMg+vi3iT75nYleihBCiIGk4nkLFLa3Rti2+QQz5waYv3Rk02FHQ3EVgM2J3nl22Mdcuq4Gi0Vlx3unxnFlYrIyDIPmjhhl5wTvMgGyznDf/tCtvQKF86cXYgDH6juHda2m7vfbOTMKc5QeDxUoNNJpzv7iv2h5/PfYSkopffCT7Jx1JZ3uYuInT9D23DOc/Lu/pe6ff0THG6/lLNXtbeeRFk439UyjDcWS+FxjzyiMJbSc8xgGsvnffklg73t85J9P0We+iOo0ny+n3bwXSiQ1yh76FIrdTtOvfomh9/QkHaz0uOPlF+nY+AqF111P0c23juFRiYvNiNP27rnnHu65554Btz///PPDOo/dbufhhx/m4YcfHukSxFjZ3aBaQU+jSqBQTGLZQKGhka8E6NkLStny5nHJKpxkjHgYALWwEr3NvHGxTr+E1J5X0LuaMQwDrekolvJ5kIpjxLqwr/kEamEFeutJrHPWgqKQ2vcaensdlpKZE/hoeujtdRO9BCGEEEMwUnEz4DZG6ZTGa88exOawcvXN8/NSDTEURVFQC6vQzh4bdgWG22tnycoq9nxYx+r1Mykokuqii0kwnCSZ1vsF7zIDQzojSarNbj3oukEolspuqwyYwcW27oBeLtF4inAsRVmROzsIpV+g0JG79PhIXRC7Te23P0C6q4vGn/0HsUMHCdx9D8W33YGiKDR27OZgOMHff2EN6c4gnW9vouuD92n53W+JHjxA1Ve/gWLJPZzkNxsP43fb+e4XLgMypcdjzSi0oRsGiZSGqig88VYtH79qVr8MzJ1HWjh0OsjH59u5sn0P+3yz2Vi6lvt6BXCddvP+J57UsBYUUvqJB2l65Bd0bHyF4ptvRdcN0pqBPcfU4+DmTbQ+9SS+tesoffBT5+X3kZg68p5RKCY/RVVx3/lt7Gs+gW3xdRO9HCEGZsl/RqGvwEl5d/mxmDwyZcdqUU8pheorAZsLIx5Gb64l9tw/oNXtRe9qNrcXlGGbuRLH6ntQFAVL2RwAtKZj5/8BDCBduxUARSbLCyHEpGXkKaNwy5vHaW+JcP3tC3GPsXxxJOyLrkFvO0X62PvDPmb5mmkoqsIumYB80WnuiAJQXtw3GOfvFSjMiCbSGAZ4u/v2ZYJd4UFKa3/8xB6+9dMP0HWD5mAUVVEI+Pv+fLkclj7DTIx0mtjxWup2H+KyElBikT77Rw8f4vQPvku89hgVX/wygdvvzAa+fG4boahZxmwtKCRw593M+ocfUvrQp4js2knL478fMLsvntQ43RzmyJkgiZRGKq3npUchQDSeZsv+s7zxUR3PvHOi337/9tReXv/wFE2/foSYxcFrJZeBomDt1dPUYTO/TqbM58p/5Qa8K1fR+vQfidUeI6WZmYXnZhSGtm+j+Te/wr30Eiq+8CcoqoR9xMhII8CLlKVsNpay2RO9DCEGpajmryhD18jnZ2BzFppZhZ0dMfkUfZLonVGYobgLUZxejFgIrTszT2urQ/Wbn2Kr/r4lXYo3gOIuRGuqhe6+ThNNazKnMmOT15kQQkxaOaYej9TJo63s39nA8jXTqJk9cAum8WBdsB714FvE33sUS/lcVH/ZkMd4vA4WLC3n8N6zXLZ+5nkNbIqJFQybgcAiX9/XfIHHAUBnuCdQmJkmnCnHtVlV7DY1Z3/BjExZ8m82HubtXQ2UFDj7BL/ALD1W4hE63nqTeO1RIgcPoncGuRfgMBx/5xEsPh+20jKMVIrEmdPYSsuY/rd/h7Om7ywEv9tOKJrsl1FbdP2NpJqaCL7xGsnGBqq+9o1sSS+YJdiJ7gDc69vruGu9OZ28yO8Y/AkcgtvRHShMpLP3L5nr9L42wJrgARJtJ3irYgMJi4NL5gT67GfrzhRMps2AoKIolH/+i8S//10af/YfBP7q2937mc9vOthB+0svEnzzdZxz5lL11a/L8BIxKhJaFkJMWuPRoxDM8mOQ6ceTSb9AocODYrWjuHwY8VB2mqMebETv7M4oPOdGSFEU1EANekcdyd0vkzz09vl7AAPQM1OYJ1HfRCGEEH2ZU49H/4FOLJpk08tHCJR5WHv1rDyubHgURcV1/VcBg8S2J4d93Iq109E0g7076sdvcWLSyZT8ZgJaGS6HBZtVpatXRmG4OyDo7ZVl53HaiMbTAw7sqOgekPP2rgbcDiuXLewfuA6c3s/XTj5Fy29/TfTgAeJl03i2fAMvzriBws/9CaUPPIRn+aWoDieWgkICd9/DjL//Qb8gIYDPbSetGcST/e8XSh/8JGWf/izRQwep/9cf9+ntl9Z0DMN83B8dbWF3bSsA00q8uZ+4YXI5ejIKMwHStNY3o7GtK86ajv1c2/YRtqUr2OeZySeunctf3L+8z35Wi4JCT6AQwOL2UPWnX0MLhWj7//4FdzqG3UjT8uTjnPjWNwluepOCa69j2l/9NapjbEFPcfGS8LIQYvIah9Jj6Ft+LH0KJ4ds6XF3oFD1FAGgOH0YkXaM7ibterABRenONrT1f/Oj+kpINdeS2PoH89+uAqwzVpyPh9CPHuvKPi40CRQKIcRkZBg6pBOjLj02DIO3Xz5CIpHmjoeWY7FMTB6G6i/DOnMl2qndGIaOogy9jsJiN7Pml7DvowYuXTcdu0NuDS8GmZLfzKCMDEVRKPDY6Yz0DDMJd5f0+lw9Gacep5X9J9v5xo838/WPL2NV9wfwGRZLT1bf/3xgOXOq+vb/jJ88QembT3LaWc7Sr/8J5Qvn8vqOOg6+fpR/+R/rR9wjMFMq3BVNZoN02cekqhRecx2K1UrTI7+g853NFF59jbmO7sDi1curefXD0/zx7eNYVIWKwPAmgUcPHaTrgy3EDh1Ci8ew+vw4Z87CWV6DU9OIJtLZ50LrFaAEqH/xFa5r28FB7wzm3fFJeGJfzpJnRVGw2VRS6b73Qs5Zs6n8s6/R8B8/4RupJ1F+Ch0Y+K9YT+COu7CVlvY7lxAjIRmFQohJK1N6nO9AIcCchWUy/XgSMTMKlWw5seIuNP/r9GPEQuhdvTMKmwYsq1K8AUj09LVJHX1vfBc+iEw2oVJQMakmMQshhOglZQZFcn34NByH9zZx4mgba6+aRaDUk8+VjZi1ajFGIozeNvy+g5eum04ykebArsZxXJmYTDIlsQ57/wEYZqCwV+lxJqPQ1TejsCNk/ty89uHpfufIZCGuWVTWL0hoGAYtT/wB3eXhyaprSQcqURSFUDSFopjnHqlMYPHvf/EhjW2RnPv4r9yAa/4CWp96Ai1kfoibKQeuDLhZMN1831le7O5XJt2bHo8TO36cxp/9B3U/+iHhjz7CUVODb/UabBUVhHfvQnvmd/zZqWcwPticnbqc6pURmDzbiOPtFznmrua58g20hPo/x73ZLGqfjMIM7yUrcH7tm2wtXELiihuY9td/S8UX/0SChCIv5GMjIcSklZlQNh5BljkLS9jyZq1kFU4SRjyE0l1ujMOD6jX7O6kuH+lYlxlItDkhGUU7exTr/PU5z6N6+/Z20UNt4772gehBM1BoCUwnfWbvhK1DCCHEwIxU9/TWUWQUtjWHeff1Y1ROL+CSy6bleWUjZ6leDIBWvx9LiVmiqQcbUQrKB8wwLK/yU1VTwJ7tdSxbXT1hGZHi/Ikn0jgdVtQcU3D9HjvNHTG6IkkUJXfpcWZYB8DJs6E+vQENwyASS3HL2hruv3Zuv/N3bN9B7PAhjJvuIVlrJ5ZM0xlOEI4m8ThtqOrIu5JnMvESKY0DJzuoDPQP2CuKQtmnPsup732H5j88RsWXvkIiZQbfHHYLK+eXcuh0EEuO6yfqztC5+W3Ce3aRbjXLkxWrlcCdd1N0y62otp4MSEPXaT9ay45//zkzNz2HY/f7PBRXKWzSOX3Yh2J3kDhzGs1i5ZWyyzEUleZgrN9z3JvdZiGV6h8oBNBKKni7ZCXLr7oE99ySETxrQgxOAoVCiMlrHDMKvX4n5dV+ag9KoHAyMOJhcJo9YVzXfzWbMag4fWDoYOhYZ68mfewDwEAtyJ1R2DtQqBZPwwhPYKCwowFsTlRfKWgDN/0WQggxcYyoOXhBsY+sR2EklODFJ/Zhd1i44c5Fowpw5JvqKUIN1JCq3Yp9+a3o4TYiT3wb51VfxLZgw4DHXbquhhcf38vR/c0svKTiPK5YTIRYMo3L0T+bEKDY5+Tw6SB/8W/vAnDzmhrsVhWHrWd/T6/Mt2Ra50xzmJpyH2AG69KakTM7ztA0Tj7yG2zl5ajr1kPtLt7b28jm3Y14nNbs1OWRChT0BPk1LXdADcBRXU3xbXfQ/vyzKKqFxA13A2YgbuX8Uh57/SgzK3zZ/SMH9tP821+TampCsVpxL7uEgvVXYa+qxjV7NtbCon7XUFSVonlzebz6YzxYHaP80AeosQQxhxfV5cZIJnHNnsPm4tWE681EiJag+WHFgBmFVpVkOve9UCZT8dypx0KMlQQKhRCTlqJ2/9HTB/6jPxZzF5by3hu1dLRGKCqZ2HKhi50RD6F0Bwqt05Zmv6+4et6w2Zfd1B0o7D/xOLt/r0ChpWoRqX2vYaSTZqbiMCQTaepOBkkm00ybUYjXP/opmEa4DdVXAhYb6Fq/aXxCCCEmXnLvK2C1Y6laPPxjEmleenIfyUSauz+1Aq9v8gwMsC28isR7jxJ79V/MDEPDIF1/YNBA4fRZRQTKPOzceoYFy8rlb9UUF0to/Xr5ZRT5HUQTPZU8rV3xfplu3nPKg080dmUDhZkMRE+OoFfne+8Qq6uj8qvfIOQyf2Y27zZL3iPxNNWloxsi4nfb+eeH1/OX//4u4QEGrGQE7jSDg+3PP4txtJZq+3IcVpViv5Pvfv6y7CCW4Juv0/z7x7BXVFD2yU/ju2wtFp9vsFNnqapCgc/B6UAl6TuX8fhbx5g/rYCrPr0qu0/Lbz+iwBOlM5KkpTuj0DdAoNBuVfuULveWCSDaJVAo8kwChUKISWs8exQCzF1cxpY3azm8r4l118wel2uIoRm6jtZ6Ctus1f22Kc6eN2VqyQxsS28kte811IIBAoXuQlBU86avZAYpwIh0oAywP0C4K86ubXWcrm0n1BlH13sm0/kLncxbUs6qK2pGXI6lR4Pmeiy9XscW+bMrhBCThR4PkT62FdslN6G6C4Y+ADNjaeMzB2hrDnPLfUspKR/bhNR8s829nMS2J0mf2km6bh8A2tkjgx6jKAor1k7njecPcfJoG7PmSwnjVBZLpHHZBwgUnhP03nmkhWnnBPAypcdzpxVQ3xLhVFM4uy0SMwN152bH6fE4bc8+jW/RQrwrV6HkCOjlGuYxXAUeO26HlUh88AoORVEouevjuObMpe5n/8lnWl6Bf36XhvkLKFq5EtW+kKYXn6fz7U14lq+g8st/iuoc+UT0Qq+dYDhBaaF5bFrvO/U4HEtRWuiiM5KkNRhDVZQBg7c2q2XAQKFkFIrxIncsQojJK9ujcHwChW6PnZrZxRzZ18Saq2ZNirKhi01i5wskP3oOtGS2t1Jv2UChxYqiqDjWPYR19pps76V++6sqiqcIxe7OZhfGNv4bjis/jbVqYZ99I6EE2945yZF95qCUmjnFzF5QwvRZxThdVupOBqk71cGO905xuradG+5cSGHx8CbhARjRIGpRda+Ad1oChUIIMYkY0SBgYCkb3oeFum7w1ouHOXOig2tvXcCMOYGhDzrPFIcHzyf+kdgr/4zeZg6aMMJt6OG2fn18e5u7qIxtb59g59YzEiic4uLJdM6MP4DicwKFmm7gdfV975I5ttjnwKoqnDrbld0WzjH8BKBj4ytonZ3M/PbfkFAUvC4bP/jSGqwWlZ88vY+6lvCIpx2fy+OyER0iozC779JldH7xr3n38Y3cPS1N/OQxwjt3ZLcX3XwrJffc11PdNEKFXgctwXg2kJc8p8dgOJaiptzLsfpOIvE0fo99wExeuzX3MBPoFSiU3qIiz+SORQgxaSlqdz+UcZwYu2BZBadqD1B/qoPps4rH7Toit+SHT2a/tpwTyANQujM8bEtuMP+tqlgr5g16TuuMFSh2N6rXvNHRO+pIvPcoqdJZWJfeRH3QxaljbRw72IKW1li8opIVa6fjK+hbZhwo87J8zTRqD7Xw9itHeOKXO7jutoXMWTj0NDnD0DGinai9Mwq1NIz+w3IhhBB5ZiSiACj2oduPGIbB268c4eiBZtZePWtS9/JTPUVYpy8j2XYabC5IxdBaTw0aKFRVheVrpvPu68doPNNJ5fThZViKC080oWUz3c5V2CtQWFLgpLUzjs3at5+hpzujsNDroMjn4I0d9aQ1HatFzRkoTIe6aH/1FbwrV+FfuICWFnPqcKbUuLTQaQYKBwheDpfHaSMSG35P6IRiY59/Dp/91OUE/E7ix44Sqz2Ge9FinDNmjmkthV4HR+s6SXcH8uLJnnsZwzAIx1IU+ZxYVAVNNwZ97DabOuDjygYKbbl7TgoxWhIoFEJMWoplfEuPAWbMDWB3WDm8r0kChRPAUj4PrekoqFYzqHYO1RvA84n/C2WA4SW5OK/8DACG1vOmTO+oo7Ulypa9MwlGrNjsFmpmF7PmqplDZgnOWVhKeZWfjc8e4PXnDqKqypDZFkYsBIaO4ukuhcac3i05q0IIcf4YqTiGlkJ15u4tZiQigJmFN5RDe85yaM9ZVl1Rc0EMQVPL5gBgKZ2J1nAQMtOdB7Hwkgq2v3eSnR+cpnL6svFeopgg8UQa50Clx96eQOE3H7qU2vpOppf1LT32dPcoLPQ6KCty8eq2M/zkqb18/Z5lOQOFHa+8hJFMELj73pzXzAQtx1J6DOBxWUcWKEyZ9xdOuxVFUXDNm49r3vwxrSGj0GsnHEtl+z3GevV9jCW07kxNG067hUg8PWDgFsButdCR/v/Ze+/oOK70zPtXoQO6G42cQYIBzCRIihTFoJzzSDPSjMZjT/LYM/Y6rDd4vw3e3XPWXq83fPvZXqfxpJ1sjTSSqByoESnmnMAMkgBI5IyO1VV1vz+quwEQGWiQIHl/5/CA6Kq6VQ00um8993mfNz7iNukolMwU8hUlkUhmL2lH4cwJhbquUr28iEtnO4hPsFxBkjmEaaAWzsP/0l+Muo+aW4qiTP7jStF0XMsfwvPANzmf/QTv9T2NYQge+cwyvvaHm3n0ueUTLiXXLDuCAAAgAElEQVQOBD08/flVFJYG+OD1U9TXjdxN2eppIn54KyLS7VyDL3eg9NiSry+JRCK5HgjbRMRChH/x7wn/8PdH3zEtFI79WdDdGWHnRxeoqMpl/d3zMnilM4dWvBBUzfkKCGt8AcXl1li5roL6ui4628MzfYmSG0TUMPGNkofndmkEslyoikJ+0MPGFaXDmoykBL38oIe1iwp5/t4FHKvrZMexJk5cdOZH/mS5stnTQ8/H28jeuAlPefmI50yJZNc2TZksAa8rnZE4EVJCoceVeUkkNym4dvY6jUpihtPUDiCUzFHM9jlCIZBuojISbl0lkRitmYnzuHsGnoPk9ka+oiQSyawlJbDMVEZhiqWrSjFNm7oz7TN6HslwhBlDzSkZsxxqOrg2folPanPYV19KeTDE05W7qV5WPOnGJABuj87Tn68hv8jP+6+d4viBK1jXZMbEP/0hxsFfYtYfAxhaejyDJfQSiUQiGSC++2eEfvh7iJAjWgh75JvsgdLj0W/SLctm25un0TSVh55eetPkGau+HPyf/3NcKx5yHpjgYtWqdRXoLpVj+xtn8OokN4ILV3tJmDZGwsbrGb1UNS/bKSnWRsnnm1Mc4FufWcEdi4tQFIWnNlaRH/Tw4w/OcaKuk5UL8tPHdm59DWHbFDzz3KjnS4lkg92MY2Gc+hiz6fSwx33e8ZuZDCaesFAU0GfAjZcq4W7vcZy8li3S7r9QZMB1GYk79zgl+aM7Cl26mu5ufC2J5OPSUSjJNPIVJZFIZi2Kfn2cWMVl2eQV+jhzvHlGzyMZASOG4vKOv98UsCyb918/Rd2ZdjY+sICH10ZwhxrSN4xWdxPh1/8LifO7Jzymx6vzzEs1lFUG2bWtjl98/xDtLf3p7YrbmeglTm1zvvfnpYVCYc2s4C2RSCQSB7Ph6JDvUy7vaxGGIxQyhlB44NPLtLeEuP+JJfizJyZkzBbUYPHAZ+wEHIUA3iwXi1eUcOF0O/FJiC6S2U1zZ5j/+qND7DrpzHVH67ALsHxeHivGiONRFIUNy0rSApuqKty3pgKA33+hhn/x+TUA9O7aSe+O7eQ99Aju4tEjZJbNy+P3P7eKRXOGR9Bci9XZQHznD4lt+7th2/xep5mJLcQIRw4nbth4XNqoTUSmQ8pR2NYTTT+WKj8eXJ6demxsR+HoXY/TYqfseizJMPIVJZFIZi2KKzkhHyWXI2PnURSWriqltamf7g5ZanM9EYkYzIBQaFk2H75xmvoLndzz6CLW3jUHPa8cLBMR6nD2aTmH3VZH7Fffxg51jTiOUfsRibp9Qx7zZrl45qXVPPniSgzD5LUfHaH2SBNCiHRpl4g6HQCVrBxIdz2WN1wSiUQyFeze1gFRbwIoWcGhx/eNXDEg4mFwZ43a2fRqfQ9H9jaybHUpC5bcpJ2A04tVE/8MWr6mDMu0OXuydaauSnKdSTnbGpKLm1mjZBQCfOHBRXz1ieEN5sbiqU1V/PdvbWJNtfN3Eq27QNuPfoBv2XIKP/fimMeqisLaRUWoExDsjMNbnWNyy4Zt82e5EAzNAxyLeMLC456ZJiBB//AOzlHDWTAORQ1gaKl1yRhCocs1etfjSMwpI5/Iz04imQxSKJRIJLMWNSkgiRkWCgEWryhBUeDMiZYZP5fEQQgbzHjGHYW2Lfj4rTNcOtfBlocWsvIOJxNHzXO+2t1XnfPHBpyAdu/A713EQtj9HQjLJL7rxyOuWgNULSzgxa+to7wqlx3vn+ejracJ90VBc4OiouaUomi6zCiUSCSSaZC4uJ/wL/4d0Q//ZsLHiFAnWvkyPPd81fm+f3ShcLRGJvFYgm1vnSEnL4stD1VP+rpnDVP4DCoqzaaoNJtTR5vTuWqSm5uekDOXvpJcEM8ao/R4KqiKQmEyazDR1UXT3/41el4+Zd/8XRQtc+eyuq44/9GG5xmmujFPtKFJPGHhmaFuwSNlQKYdhZHhDV9yRhAWU7h1lYRpj/i3GImb+LyyP60k80ihUCKRzFpSjkKRMGb8XL6Am6qFBZw72YZty0nxdSHhTFozKRTatuBXb5/hwul2Nj2wgJo7K9Pb1PxKUDSs1jrAEQTTx/W1pf8f2/l/ibzzP7BaL4x7viyfm6deXMVd983n4tkOfnl5C4f0ZxAv/jW+F/7U2Um7PlmbEolEcisSP/BLUBSsq7WYzWfH3V+YBiLah1a+DNeSu0FRsJNCoTANxKC8WGFEUNwjC4U73j9PNGzw8LNLcc2Q6+h6oCiK8zk0CUchwPK1ZXR3RGi52jdDVya5nnT3O3Ouq+3O3Ges0uPpIISg5Xv/iB2LU/57f4gWCIx/0GRIde82h98b+JPCW3iCzQnjxswJhS5dxZ0sB041GukNO9fc0RfD49bweXT+9Utr+NIji8csf3Ylxxmp/NhxFE6vCYxEMhJSKJRIJLMWxZVcXbsOjkKAJatKiYQNGi+NXIYqySwiNdnLkFAohGDH++c5V9vGhnvnseauOUO2Ky4vavF8zOYzzv7xEIo/HzQdkRQKhRBYTWcQva2YdXsHxh4kKl6LoijcsWkuL31jLfM9dZxpyeZn3z7EB1vPcnRfI+cuGfRb2dJRKJFIJFNARHpwLdoCbh/muV3j7x92PsPVQAGKqqP487H72jGbzxL60R8Q++S7RN7+HyTO7046CoeX/J0/1caF0+2s31JFcVlw2PabDs01qdJjgEXLinG5NU4dkfnNtwIpoTCabJ6RH5yZfOi+XZ8SPXOaos9/AU9FRcbHF4aT+TfS6zk7KRT29McJRRPsPD62I3YmHYUAWUmnX3mBsxhxpS3ErhPNtHVHKcnNQlEUls3L56F1lWMNg0t3rjFhjSIUSkehZAaQryqJRDJrURQVNPd1KT0GqKrOx5ulc+Z4C1ULZ6YLr2QAkXAme4o7M5PVY/uvcPpYM2s3zWHd5qoR99HLlmIcexeRiCFiIRRvNorLg93r5DCJvtZ0SXLi3M70cXZvC5p37NKzbFeMTf5drL9vMae7yrlwup2LZ508RJ3P8HhzlDljzwUlEolEMghhxiERQ8kuQiuaj9VZj7ASxHZ8H9eizeiVK4cdY/c7nY6VgPM5rgaLsfvbie/+CSRimBf2AGC1nEXNLka5Juss1Bdnx/vnKSnPZu2muTP8DK8PiuaatKPQ5dZYvKKEM8eb2fLwQrxZ0rV0M5MSCsEpOy7OG73L7lQxWppp+9lPyFq8hJx77sv4+KnIGmBEE0FlcQBNVTh/tZd/2FqLYdosnZubLokedr0JC+8MOSvBKT/uDRnkB700d0Z4e289ccNCUxXWLi6a8DgpZ6KRsPFfM2UOxxKUF47sipZIpoN0FEokklmN4vKMWF4wE2iaytKaUi6d66BvUJcyyQxhOI7CTJQet7f0s2/7JeYvLuSue+ePup9WvhSEhdValxQKAyjBYux+x1E4pNzYMnEtfxAYmmE4GiLcA0CwMI8tD1fz5d/byNf/+WZe+Gw5fi3Eu5+EpVtVIpFIJkGqMZSaFUQtmIvddRXr6mnM87uJvv9XWC3nnf0GuYZEyBEK1aRQqAQKEKFO7P52tMHCoupynOWDMgqFEPzqnTPYts1DzyxDVW+RBgGaCzEFV/vyNWVYlpBNTW4BBguFpfm+jDe/sBMGzf/wtyguF6Xf+OaoDYKmRWLgOQhzqPAtjCj2x/+HO0pN3tvXkG7+EU+MHvsSm2FHYcrp59ZVinK9xJPNTCxbUDIJoXag9Hj4c4nEzXQ2o0SSSaRQKJFIZje6G5G4Po5CgFXrK1EUhWP7r1y3c96uZKr0uKcrwjuvnCTL7+L+J8bOeVHznDIYu681LRSqwWLsvnaEsEmc3wMef9qJ4q55AhQNu2d8odCOOEKh4s91vioKHq+L/CIfj2S/S05A4d1Xa7la3zOt5yuRSCS3CwMd5INohVVgmxi1H4KqofjziLz3vzFOfEDoB7+TdobbfW2gqCiBPADUQL6zkGNE0cqX477zBfSFGyERdcYfVHp88lATVy73sPnBheTMgOPqhjGFjEKAwpIAxeWyqcmtQE8ons7KC/pGb5wxVdp//jPijY2Ufv23cOXnZ3x8GDRvRBlmIrDaLmLWH+GFxBtDHh+tWzA4TU9msmw3lR2o6ypF17gaJ+PodCfFzJGeS1RmFEpmCCkUSiSSWY2ie65bRiFAINvDouXFnD3ZihGXmXIzSWrCp7imfjPW0xVh60+PYduCpz9fM25plOLLAVVDhDodJ4k34IiHiRjxXT/GulqL587Poc9djTZ3NWqwCDW3BKuzYfznkxIKfblDz6m58KpxnrxbJZjr5b1fnqSzPTzl5yyRSCS3C4OFQrXQKQO2Gk+glVTje/JfgaIQ3/NTp6S4/oizvbMeNa8i3XHeWfhxRC41kIdn7dN41j+XPkfKUdjdEWbPJxeZuzCf5WuGliPf7Dilx1Ob06xYU05PZ4Tmxt4MX5XkepEwLULRBJVFTmORhRU5GR2//8B+erf/irzHniBQszqjYw8mHVmTlY24RihMOYm9Vog8NcRjG5yc6pEagIDjHu6PJMj2zZzIlhIhXSMIhSV5w7NRR2O0ZiYJ08Yw7XQWokSSSaRQKJFIZjcuz7DJwEyz4o5yEobF+VNt4+8smTqJ6ZUe9/VE2fqzY1iW4Nkvria/aPyMFkVR08H2xMMongB61RpQFBKnPkYrXYxr2QN47/4yvsf/CACtfBlW85lxg+CdbEMFxXNNhz/VWQn2uCyeenEVukvj7ZdPEOq/fgK4RCKR3GwkLh/GqN0GJIXCYGna7a3NcRZyvPd+HXTHHRXf+3PC//T/OEJi0UAERaoEGXAaWAFKsAR90Ra0ihXoc2qwLJttb53B5VJ54IklYzrTb0qm0MwkxcJlRbg9GqeOyaYmNyupbrv3ri7n9z67iic3jpzjPBWM9jZa/+/38C6spvD5z2Vs3JFPlpw3ZuWANfTeINXZHOBPP1vG2kVOBuBoQmHMsLBsQXZW5t2VKXzJ/EOXNiAULqvKQ9cUygomLhQOZBQOLT2OJA0NsvRYMhNIoVAikcxqFN19XR2FAMVl2RQWB6g90iRLbWYAYRrYoc6BEpIpNDOxLJsPXj+FmbB59os1FExAJEyhBgrSDkHFm43qy0UrWwqAa9Wjw24Q9cpVYBrpLKzREDEn62pYLk/S1YJlkp3j5akXV2HETbb+9Bj9vbHhA0kkEokEY/8rWFdOAo5QqKgq/i/8N3wv/BnumkcBcM1fR+Arf+OUEjOQJ6sWzUuPkxIHAVS/U46sKApZD/wWvqf+NVphFYd21dPeEuK+xxfjC8yccHCjmEozkxQul9PU5OKZdmLRqY0hubGEo46gFMhyccfiooxlbwrbpvUH3wNFoey3v4Wiz6xgla5EyQqCbSFsC+Pkh9i9Lc4CsOIszGqJcNqFZ4yQ6wfQH3GExuvlKFxUmUN+0MNvPrWMP//tTWRPovzbnep6fI3oGYk5f4++GWzIIrl9kUKhRCKZ3eie65pRCM4NxPK1ZXS2hWlr7r+u574diH3yHcI//ZeIuFN+OxVH4YFPL9PeEuKBJ5dQUBwY/4BBKIECRPJmUvE6x7prHkOfdwd61dph+2vlS0HVMBuOjTmuiPWnxxtyPi05gbOdiXphSYCnv7CKaCTB6z85SndnZFLXL5FIJLc6wohg9ww42JSka1DRXGj5A2XFqcdcizYOOV4rWpD+vxoYEAqVpFA4mNPHmjm8p4ElK0tYsGTinUhvKqbhKARYvrbcaWpyYvy8XsnsIyUoZdp51rvjE6Jnz1D04ku4CgozOvZIDJQeB53vY/3Ed/+E8Ct/gt3fhlo8P/l4KO3CG81R2B9xfiYzKRSmGqUIAXNLsvmfv7uF/KCXgpzJzXsHRM9rhUJnXunzyoxCSeaRQqFEIpnV3AhHIcCi5cW43Bq1h5uu+7lvdczGEwDY3U2AArpnUsdfre/hyN5Glq8pY/7iyU9M1exBZWhJYU+fu4asR/8ARR3e/U5xedHnrsa8sGfMrpEi2p+evA49oTMxF9bAqnZpRQ6f+bXVmKbN6z8+KrshSyQSySCs9sukcgUngj53DYGv/wNZT/4rtPJlqPmV6W2Ky+s0qcoKOs66JEbcZNtbZ/jk3XNUzsvj7keqM/gMZhlTbGaSoqDIT2lFUDY1uUkJz4CglOjupuOVl/EtW07wnnszNu6YGIMcheA0KQKwEoi+drS8CqcJYqwfl2tkF16KAaFw5hzEo2ULTpZUE5pr3ZGp0uOZbMgiuX2RQqFEIpnd3ICMQgC3R2fRimIuyFKbjJOa4NldV8DlmVQWlBE3+fjtM+TkZbH5wYVTO/+gvCo1e2LuEdfS+xHRPsz6w6Puk+qiPIxrHIUpCksCfPY31uL1uXjrn06w95OLCFvegEkkEonVdnHSxyi6B71yJb6n/82AkzuJGsgf4iZsberjF98/xPnaVtZtqeLJF1fhvoXL96bTzCTFsjVl9HRFaWqQTU1uNsIz4CjsfOM1hGlS/OWvXrdMzyGlx4AIdw9si/WjZBeheLMRsRAubWQXXop06fE4TfCmQ9rVaE1PKMzxe3DpKicvDl1Unonfq0SSQgqFEolkVqPoHrjOpccpVq4txzJtzhyXpTaZRMnKBsDuaUJxTzzMGWDXR3WE++M8+PRSXO7h7r+JkBIH9YUbUXNKJnSMVrkSXFlYTWfTj4lrnK6jlR6jqIAyopsjJy+LF7+2juVryjiyt5F/+sFB2W1bIpHc9lhNp1BzSvFs+iLe+35z2uO5Vz+Fe/WTAJw/1cbrPzmKsAWf+bU1bLhnXsYy22Ytmj6t0mOA6qVFuD06p47KSoubjVSJqj9DjsJ4YwN9uz4l5/4HcRcVZ2TMiZASCtXUgnOke8h2fW4NijeAiIfSLrxRHYXRmXcU6mlH4cg5iRPF59V58I4K9tS20No1EFcTTTlFb+FFDsmNQ76qJBLJ7Eb3DBNkrhcFxQHK5+Rw/OAVVq2rQNNvzrUVYdtgm+mMpxtNWhy0LdSCuRM+ruFiF2dOtHDHprmUVoxQ4jtBtPKlZD3+R474N0EUVUUN5CEiTpmL1dVI5PX/gmvZA9i9LXjv/XrSUTj8uhRFAU0De+SJoq6r3PvYIvKL/OzaVkd7Sz/PfnH1LRmoL5FIJONhdTdhXT2Fe/1nca96LCNjuqqdDMPjB6+w66M6yufk8PjnVuC5TbK9MuEo1F0aS1aWUHukiWjEIGsGBRZJZgnHTDRVSYtn00FYFi3f/y5adjYFTz+bgaubBEYUFAXF4yzKphyF3ge/hT53NYo7K+ko7B+UUTjy3CsUSeDWVTxTXHSeCJkqPQa4b00F7+9v5PyVXkrynXl0Suz0z6ArUnL7cnPe9UokktsGRXc72SNi+h+yU+GOzXMJ9xucrW29IefPBMaRNwm/+ifTHkfEQlgdl6d/QYNcDVrJxDKhLMtm50cXyMnLYv2WqmmdXlFUZ0I5Qh7hmMf5crGTQmGidhuYBokT72M1HMNqOAbCGtlRCKDqY+YbKorCqnUV/Po376K/N8b7r9diTbNURSKRSG5GEme2g6bjWnZ/xsY0TZs9v7rIro/qmL+ogKe+UHPbiIQATKPr8WCWry3DtgWnj8lKi5uJcCyB36tnpES4f/8+4g31FL/0JbTA5JrJTReRiIErC3Tnb9dOZhRqJdUo7izAyZ4WsRB6qvQ4MXrp8Uw2MgFYXpVPlkfn0Tsnvig+GgVBJ8+7OzRgnuiPJMjy6OnnKpFkEvmqkkgksxrFlWx0MUJOoYiFMM5sxzjxPlZP5kphYrt/QvSTfwSgcl4ehSUBjh+4ctMGeFvtlxC9rQgjOq1x4kffIrL1vyJGccZNlMEOUa1kYjmDh3Y30NsVZcvDC2+Ys1Px5SIiPYhEnMT5PWhzV6e7JFvtl5x9vNkjH6u5hmUUjsT86kIeeGoJLVf62PnhhcxdvEQikcwi7J4Wwi//W+z+9mHbRH8HarAkXV44XZoaevin7xzg6L5Glq0u49HnV6RLAm8bptn1OEV+oZ/KeXmcPHRVLmbdRIRjZkYamQjbpuvtN3FXVBJYf2cGrmyS50/EnOZEySZ4Ill6rHj86X0UT8CJglEUXLo6aj5gfzRBYIZdsUG/m7/5o3tZUD799zKXrhHIctHdP1goNAjOsNgpuX25zT4lJRLJTUdqMjBCTmFs78+I7/g+8T0/I7bt70YdQtg28UOvE9/3MsKIjLpfisTJDzHP7cJqu+g4vdZX0N0R4Wp9z9Sfxw1EhDoAsEOd0xrH7m4C00D0d0z+GkyDxMUDjtia+l0qKlrRgnGPbW3q48ieBhavKKFqYcG4+88Uqi8XEenF7mkGM45ryT1kPfaH4Palg/dHEwpRtQmXfVUvK2btpjmcOtpM7RGZBSWRSG49zKu12D3NmPXHhm0TiRgk3UHTpa8nyruvnkRRFJ55qYb7n1h86+cRjoAyza7Hg6m5s4JwyODi2cnPBW51hBD0R4xZt7AcSToKp0vo8EGMlmYKnn4WRb0+MoJ59RTRD/4a49i7kIihuL0oSUehCPc4OdAub3p/xZsNRhRhm7h1lcQojsLekEHwJiufzw146OmP09wZ5q9fPU57T2xGMxYltzdSKJRIJLOaAUfhNY0jhI3VeAJ9wZ24Vj6K3dMyanmy3X4R49DrGMfewWw8Oeb5xCDXl3H0bQAWLSsmy+fi+IEr03gm1xc70oNRuw1hm9hJYW8qAt+QMfvanK+9zZM+1ji8ldhHf4N15STCjKMWL8D70O8M/H5HIRZN8MHrp/Bne7j7kal1Oc4Uii8HbDPtHlSDxemvdme9s89opceaPuS1NR4b7plP1cJ8dn54gcZLXeMfIJFIJDcRdlcjAFbzmWHbhBFNlxFOB8uy+fCN0wA8/YUaKufljXPELYzmAtvKSIzL3AX55ORn3dSVFjNBwrT4j9/bzx/+1U721M6u0uxwzJx2jp0Qgs633sRVWkpg3foMXdnY2KFOoh/+NeblQ8QP/hIRDzuioOaIY3akG8XjH1JSnZqHiVgIXVcxRsgoFELQ2h2hOC8zCxLXi/ygh+7+OP/z50c5cr6DS819M14+Lbl9kUKhRCKZ3SQbcIhBpcciHsY4+jYi2oc+dzVqbpmTYxjuHnEIq7Nx4NhR9klvDyVFGd2D2XgckYij6SrL15RRX9dFb/f0ynevF4kz24nv+hHRt/47JLvE2dMQCoVtIZIlYnbP5PMaRbQXwMk4TMTRCufhWjB22YoQgo/ePE0kbPDY88tveJ6U4nNuMq2Wc8BA92Q1WDSwTyB/5INVfVJB8qqq8PCzy8gr8PH+a6foaA1N8aolEsmNQgiR7tIpGYrV5Sy8Wc1nh4tXiSiKa/o38Pu2X6KtuZ/7n1hCMNc7/gG3MlrSTTbNhibgZOrWrK+grbmf1qa+aY93q3DkfAdX28MANLbNrs/scDSBb5qOwvCxoxhXGil48pnr4iYUwib2yXdACNx3vgBWAqu1DsUbHGjOFw+DxzfkuFRlR+SNPyOgmyOWHveGDWKGRWm+b9i22UxuwEN9a/+Q8mPpKJTMFFIolEgksxpFH+4oNI6/h3HgVQC0ypWoOSUA2L0DAlbkrb8guu3vEYm441xwZYHmxg6P7c6y+xwxzF3zOFgJzMbjAKy4oxxVVThx6GrGnttMknIPpkQtADs0DaEw1JXu2jsVR2GqdNxqOe/8fwIdmA/vbqDxYjd3P1xNUekoJb3XEcWXAzg/U8WbnXa8pAXDovmovtyRj1X1Ubsej4bbo/Pk51fh8eq8/YsT9PdKwUEimc3Yva2Efvj76cxc89xOQj/5IykWXoMQNnbXlXSWmN0z9DPFcRROT9hruNjFsf1XWLG2nIVLi8Y/4BZH0ZILbRkqP16yshS3R+f4gZtjTnQ92Hm8mYKgh5J8Hx2z7PM6EjPxe6a+2CqEoOvtN3EVFpG94a4MXtnoJM5+itV0Gs+mL+JatNl50DLQ560dMoccnE8IoBXMca65v50FWtuIpcctnU4M0c0mFOZnD6/CCfqlo1AyM0ihUCKRzG5SGYXGwKQrdVPh2fLrqL7cQUKhU+phR/uwmk5j1u3FOP4edtcVtII5KIH8cR2FqWB11+K7wePHbDiOEAJ/wMPCZUWcOd6CEZ/+ivxMY/e2ouaWDzygaNMqPbb7kiKsqmP3TL6kJlW2bDWfActwwqjHoK25nwM7L7NoeTHL15RN+nwzQUoEFKFOlGTZMeCUdAF6xfLRD55k6XGKQLaHp15chZmwePsXJ4jHZv9rTyK5XbHaLyJi/VjNzgKN1XIOjOiU3jNvZUR/JyRi6NUbAbA76oduN6LgnvoNvGna7Hj/PHkFPjY/OH4O7m1B8nMqEw1NAFxujeVrSrl4tl0uYgGXmvs4eamLu2vKKcr1ziqh0BaCaNyclqMwcqqW2KWL5D35FIo+/azDiWBePowSLMG15F7UQD5KoABUDdf89QOOQoYLhWpuGYGvOrnlZWonhmljWjZ9kYHKpJaum1MozE0KhUGfi/xkF+TsLOkolMwMUiiUSCSzGjW7EBgkVOGITtqcGtwrHgZA8eeB5ko7Cu2ugSxBq/0iVmcjan4lqj9vXEeh6GsDVUcJFKAVzcfurCf0j18jfvA1Vq2rIGFYnD/VlumnmXHs3lbU4oFMP7V4/rSamaR+tlrZkiG/i7EQpkH86FuIeNgRYDU93b067RQdAdO0+eTds2T53dzz6KIh2TM3EmWQW3BwubFr6b3oC+7EvfrJ0Y/V3QNNXCZJfpGfxz+7kt6uKB+8Xis7TUoks5RUvIPd7bisrC7nq90jmxIB2OFuhGk4ERSAvvAu0HSszob0PsK2wYxPq/T48J4G+ntj3P1INbpLm+5l3xJk2lEIsPKOCgBOHpav71c+qSPb5+LRO+dQmJNF5ywSCmNxEwHTEgq73tqKnpdPcNOWzF3YGCehaxoAACAASURBVAjbwmo+h16+LD0HdK94GHfNE44wqA0SCt3+Yccr7iyUYDEldJAwLf7hjVr++V/tTGdqtnRFcOsqecGxc7JnG163835WU11IYY7zHpktHYWSGUIKhRKJZFajBArA5U3feAkhsPva0i5CAEVRUYMlA47CZEi6Vr4Mq+k0JKKoBXNR/HnjOwr72lCyC1FUFTW/Ejt5A2Mc2UpxWTa5BT4unJ7dQqEwoohoL2pOCVnP/FtcNY+j5VdOy1Eowl2gaKgFcxCxgeyd+OGtGLXbRjwmcepjjP2vENvzM4iH0UqXDGwco4nJpx+cp7MtzP2PL8aTgS59mUJxedAXOZPkwd2N1UABWQ//s2Gr2kOO9WYjYlPPcqqoyuW+xxdz5XIPOz+8IAPkJZIbgHH8XYxTH4+6PZ3j2uU0eUgJhNeW1t6OCCNC+Kf/itD3fpvEme2g6mhF81DzKrEH5QiTcHKAp1p63NrUx+Hd9SxeUXx7Ny+5lrRQmDlXenaOlwVLijh1tJmEMblojVuJhGlzpqGbe1eXk+XRKczxEoomiM6S6pNY8nfjcU9NNI+cO0v0/DnyHn8C1XV9RCm7ox4SUbTypenH3KufwLPhBQAnI1FxZAzFM7IrUCuYS7HdQcK0OXTOeW82TGehta07SnFeFuosWYieKGuqC3l68zxeenARRTnOe6TMKJTMFFIolEgksxpFUVDzKrCTzgwR7YVELN1xNoVaVIXVegFhW9hdV1G82WgVK9IONr1iOao/HxHuGbPrn9XZgJbnrJKnvoIjWCqKQvXSIpoaegmHrunCbNvYsX6szgYSF/Zm5LlPlZTjT80pQS9bgnfjSyjZhYhY/5SzskSsH8UbQPEEnMYxyZ9r4uynJM7vHr6/aWAcexdQMM/tBEArXZzePpqj8PSxZs4cb2Hd5rlUVRdM6VpnEu89X8G14iFcS++b1HGKLwcRmV7o+9KaUtZunMOpo803TVamRHKrYEd6iO9/hfjenw9ZLBmyT7/j2ra7ryJCnQONpKRQ6PxshCNYWFdOOot3mgutcC52R3168UMYSaFwCo7ChGGx7c0z+LM93P3Iosxd/K1AsplJ4uKBjC401ayvwIibnD05+SZntwqt3RGEgIpCZ7GwMCngdPbNDldhPOH83Xmn6K7tenMrWjBIzj2Tm/dMB7PpFMAQoXAYybm8VjR/xM1qwVyCoje9+ABOUxeAcCxxUwpsbpfGZ+9dgM+rU5TrvEcGb8LnIbk5kEKhRCKZ9Wj5FVjNZwj99F8Sff8vAYY4CgH0uWsgHsZqq8PquoKaX4lWUAmAklOKGix2SpSFhYg6go3ZdIbo+3+JiIeJ7foRkff+N6KvDa3EKdlV8+ekx09l6lUvdwTKEweHCjXG8XcJ//RfEnn1PxL7+O/TYqTVdnFIWdX1IJWHNfhnpAaSJdz9Uys/FtF+lKzs9MqtMCJOR89wt3NDnMRsOEb8yJvED76GiPbivf8bTldqVUOfWzMw4AgZhR2tIT798AKV83JZf/e8KV3nTKPobrxbfgMtv3Jyx2UFEfHQqDmFdqhrQjdvd903n6rqAvb86iKdye6KEolk5kmc3u40JDINjOPvjrhPqvRYRPucPFYcN7HMKAQRcdz8ap6TnasVOzf3av5c570x0uPsl7qpd09eKNzzyUV6u6M8+NSSWeVGnw2kSo+Ng7/EunIyY+OWVAQpLsvmxMErt63TvanD+SwuTwuFWUMev96YTaex2i+nvzeSzTw8UxAKI6dPETldS/7jT6K6r58gZdYfRS2sGrVBHIBr+YN4Nr6EvvjuEbenDAVeqx9dcySPcDLn2UjYuPWbWwZZMjeXwhxvWpiWSDLNzf0XIpFIbguUYCngNJGw2y8BoAavEQorV4KikTi9HbujHq1oflro0+esco7x5zvjJDsbG8ffw6w/Qujnf0yidhtWwzFnv2S2n3ND45QliEgvAHkFPhavLOH4gSv0JMOQAcy6/Wn34uD9Y9u/R3zvzzP0k5gYdmcDqJoj0CVJZT1G3/1fRH/17UmPKWKhZKffpFAYjyBi/WCbiEgvwjYRZpzo+3+JceBVEsffRStdjL5oM/7P/zmBr38btXBeejzlmtLjeMzk/ddq8Xp1HnpmGap6c5WDjIeSFQQcZ5Ewh7pRzeazhH/6LzAv7h9/HEXh/icW4/bofPzWGZlXKJFcJ8yGY+n3NOPoO5j1R4ZsF7aNCHWkndOxT38IHj/6gg3Y3VeJfvwPN+KyZw12MvbDveZpYMBhrgadzyaRzA9ONS5TJikU1td1Unu4iZo7K6iokiXHw9AGSkbHi2CZDIqisGp9BT1dUerrxs6AvlVp7oygMNAYo7zQR07AzXfeOs2l5ulVEkyF6Ft/QeS1/5z+PmY44ph7kqXHQgjaX/0Fen4+OQ88mMlLHBM70oPdWoc+744x9/Pe/WXcNY+PmmOteAMAuM1IWhRMOQoN08J9k+eXLpmbx3//nc1keeSiiGRmkEKhRCKZ9eiVK0BRyHrqj8l6/I9wrXoMZVAzCXBuKvSq1Zjnd4GwcC25BzVQgOfer6WbTKglC0H3YJz8EEiWMQOYcTz3fNUJR1ZUtKJ5zpi6G/fqJ1CL5jtlu8lsn7vunY/LrfH2yyeor+vE7OvA7qxHHVT+YPe1OeXIvS0ZnZRPBKujHjW/ciC8HFCyB27GrGQn58lgx/odoTCVBRMPD3peAhHucVwzwsa94QW0uWvwbHwpPYFTVG3IZG5w6XEiYfHh1lP098Z45Lnl+Py3XhmFkpUDQOSVPyG+7+Uh28zLhwGwuycWCO/zu7nvscV0tIY4srdx/AMkEsm0EEJg9zaj5lfiveerqPmVxHb9GGEaiEQMIWzHEWdb6NUbca97DoRN1oPfwn3HM+jz1mJe2IMdnbxoYHVcJvLmnyOm2AxptpByDOoL7sT3/H9CX3AnAIrPEfXssLOdVOnxJITCcCjOx2+fJb/Iz133yS7HI6IM3PLZySzNTLFwaRGBoIej+269z6PmzjA//uAs5hiLcs2dYQpzvWnhyevW+c9fvROXrvDRwSvYtuBi0/URDO3k39lg4lN0FIYOHyR++RIFzz6P6rp+8zLrSi0g0KvWTmuclFDosqO4UkJhLCkUJizcLimDSCRjISVoiUQy69EKqwh847soyYmuPnf1iPt5Nn8J8+pptOL5aTede1CWnJoVxF3zGMbhrVidT2N3NuKqeRzP2mdQPH7H7dXXNkTE8tz1eZTTnxBvv4SI9qIECggEPTzxwkre+2Ut7/ziJF43+Kxn8PnmklWo42v8Fctb2wj688A2R5y4zRRCCKyOy7jmrx/yeEqoApwyr2ifk5tn26Ao43YWHsgodEprhBGG+EBZjR3uQoQcN4E+dzWepGtkVJKOwlg0wTuvnKT1ah/3PbGYssqcsY+7SVF9A89rcFduGNQRVZ94SPiCJYUsXFrEkT0NLF1VQiAoS08kkpkgUbcf6+pJMKKouWUouhvPxpeIvvM/nOYmx9/Dc+cLqAHHsa7mlqEvfxD36ifSnyWulY9iXj6M3X4JM9yNiEfwrBm9S/pgYtu/i93ZiNVZjz4o53U2Y3U2gqIMiWgQ4W5nsUlzDckUU/x56e3gxFoAMMGMQiEEH791BtOweOTXlqHf5OWEM4VWthjvI79HfPdP0iXyGRtbU6lZX8nuj+tobeqjpDyY0fFvJG/tvsye2lYWVuSwaUXpiPs0dYQpKxjazCwn4GHDshL2nGxhXlk2P/voPL/z3EruXFo84hiZIlV1MxgjmVE4GaFQWBYdr72Ku7yc4Obr0+k4hZ10F6s5I/+8J4ricYRCjx3DlRQFQ0lHYTxh3/SOQolkppGfphKJ5KZAUcZ/u1IDBfhf/FOyHv5no+7jWu6UTxiH3gDbRCtakBa/vJu+SNZjfzh83GRGSuyT76Q7K5dW5PAbv7uRR59bTmVBHK8aI26qtLTGORa9g5+/Z/He1vOcjy2iJZyDGbs+odaivx3i4SHuRmCYEJg48b7jVHn1P2Ace3vsMW0L4uFk6XFSKIxH0pM5ABHqSgb2K8PKwgGMuEnjpS6uGHMIWQEariY4tv8Kr/zgMB0t/Tz63HKWry4bdtytQqr0GAblmNkmse3fw2o84Xw/SoOE0dj0wAKEEBzcVZ+5C5VIJEOIbftbEmd2AAM3rnrlCtSi+RiHt4IRxbx0ELPxBOhutJJqYKhrWiuaB4qC1XYR48ibJI6/O2FXdyrGIuW0uxmIvPonRF75D0Mes8M9KP7heWOKNwCKNiijcHKlx8f2X+HK5R62PFxNfuHonedvdxRFxTV/PWqwBJFhoRBg2epS3B6NY/uvjL/zLMZIWLy6vY5IMssuJSbtOzVysxbbFrR0RdP5hIPZsKwEw7Q5kuy4u+PozDchs9oupv+fqoJJNTOZTNfj3l2fkmhpofD5zzkdhq8jIhYC3YOiT8/FmHIUekQs/XtMZxSaFh5dCoUSyVhIR6FEIrmlUANjd8pVfbmoxQsxLx8CSJcZj4WSFAqtptMYx97Be+/XnWM1lYVLi6joaMFkP4GvfAmA5h/+CXViLefb8qk3nJBl/z8eYssji1m4tGjkk2QI82qyU9woXeBSGMfewTj2DgB2ZyOJun1oZUtGDI4WSeeg4s0Gz6CMwmgvToajwA51Yfe2oGQXpid3CcPi7MkWzp5spaM1hG0J4GFn0Hecm4nsHC/P/toaSituHQfCSAxxdIa7ne7cbZdInN0x8HhscsHn2Tlelqwq5eyJFjbcO/+WLNmWSGYTau6Aw8W14E7iSfeO1XIOu/sqWvmyIZEPKRSXFzW3gkTd3nTzJxHtTX+2jEU8HOVqYj76mR4WlVq4Jpkzdr0ZbcFDRLrTZcaDURQVxZeDnWx2MpnS4872MPt2XGLeogKWrZ6e++h2Qckuwrx0gMTlQ+hVaye0CDsR3B6dFWvLObqvkb6eKMHcyTejmQ28f6CRt/fU4/e6ePyuuXT3OyX/Jy52JstVh/79tfdGMS2bsgLfsLGKch2nf3Myz/pMQw+RmIlvBhvtWIMchakqmPgkHYWJ9nY6XnkZb/Ui/GvGzgmcCZxM7MD0B9I92IpKFjEs21mYCUcT2EI4zUxmeemxEILQP34N95qn8Wx44UZfjuQ2ZHb/hUgkEskMkCpddi25N90VbSwGuyBGutER0b4hjrGc/ABrc2r5wrrLPJfzMvcFtpHlVfjg9VO898taumaoE54QgsTJD1EL5qAWzB22PevZf4/30d8f9rjd00xs29+ROLN95HGj/QBO1+NkMxPj2DsYR950SojdWYhwJ3ZPM2puGUbc5OCuen74N3v59IML2JagZn0Fz7xUw6MLz7HBt5vPfGE5X/2DzfzaNzfc8iIhXNO8RdiIcBdm81kAfJ/5D6j5c5zmMJOk5s5KLEtw8vDE8g0lEsnEEbY15Htl0EKUPj+ZsRcsBttCRPtGjcUA0EqqEb0DriS7o2HMc8djJgc+OcfrvS+yK3w/2w/D9/9qN7/84WHOnmiZtR1mrdbzIz4uwj2oIzgKwfmMFeHBXY8V0D0j7ps+j2Xz8VtncHt07nt88bjxGRIHNVgIiRixD/6aRDKvOVOsXFeBoigcPzDzzrmZ4lyj8zr0ZzliXmef43AVAvoixrD90x2PC4Y7CnOSi3e9Iec4yxZcapmZrMKuvhhX2kPYnQ3p+WjKpRs3UkLh+Lf9wrJo/se/ByEo+83fviF/V6mom+miKAqm5sOnxNNNTMKxBAnTyWyc9aXHycZ3xtGxq34kkplCOgolEslth7vmcdScEvRrcvxGQ/EGUfMrnWw5KzFsu4j1o2Rlp79XC6tInPgQJdxNwAeBeAMLH9A52VbBkb2NXD7fweIVJay/ex7B3Mxly9ltddjdV/He95sjTu700kUAJMqXYTWdHjiuy5nUi8jIE9iUgOXkS+mgu9MdKtVAIagqdk8Lka5uLpl3Uvv3+4hFTeZVF7B20xxKyoPp6xEVX8buaUYrmlln5WzH7u/AajmLmleBVlKN4g0g4pMrPQanC3dVdQG1h5u4Y+Mc9Nk+8ZVIZjl2XxuJ87txr302nbsKgKIOcV+pwSK8938DtXgBiZPbUINFuAZl4l6Le/3zJM7tRPH4ENE+rM4GRDyEmlOCVrwwvZ8QgnO1bez88AJG3KTS1cIK70m0+eu56l1H46VuPn77LCcPN3HvY4soKs0e9Zw3AqtlQCgUwkZRVIQRSebijtyNWPXlYfc2O8dE+8HtHVegOHnoKh2tIR57/tZsgDVTpF2sikZ83y8QRgyr6TRaxXI8dzw7rbED2R4WLS/m9PFm1t9dhTdr4rm7s4XLyS7FluUI8V19MQqCXjr7YoSiCQpzhjolmzsdt+C1GYUALl3D59GJxE3ysj1098e53NzHinn5Gb/uv99aS6irk3/r7UNftBnz/G7scA8aA6XHExHGut59m9jFOsp++3dw3aB5moiHnAqWDGDqPvyqQTicFAqj5pQyG0cdv+UcGDH0uTUAJOr2oeaVo+XPmfbYqUV6JtkBXiLJFNJRKJFIbjsU3Y1r4V0o6sQmCYqq4n/hT1E8gRE7T4po35BJjbvmcdA0RLgL72anHFmJ9bFucxVf+tZd1NxZyYXTbfzs2/upPZI5J5jV7Qh+WtmSMffLeupf433wW4OegDNpErHxhUJwyugAtLmrUe/7XQ6H1vLu6bm82vlZDl0KUlSazee+spYnXlhJaUXO0G7HLs+Eyr1vRbIe/UO8938DcMQIq+V8+neleAMwyYzCFGs2VBKLJjh9rCVj1yqR3K4YR9/COPQ65vld2H2OAzDr8T8i8JX/M2xf1+K70XLL8d79G7hrHh/zM0X15RD46t/ie/HPULKLSJz8gNivvk3sk++k94nHTD7aepqP3zpDfpGPZ+9o4/7cHRTnGBS729n84EI+//V1PPT0Uvr7Yrzyg8Ps/PACiYQ16nmvN1bngFMyFVuROLcLEKM6LhV/LnZ3E/F9L5Oo24devmzMc0RCBgd21jN3QT7zFxdm7NpvB1zVG/He/1v4v/S/UDx+jEOvOdmZh95IZ9pNh9V3zcFM2Bmd21wv+iJGOsMunrCIxEyicYt5STG+PzKwUHzhai91Tb00dYTJDbhHLSfOCTgidmm+j+LcLC439ztN5+zRuyhPlobWfi5c6SVotAGgV64EBjkKExZuXUUdR3yPXb5M55tvkH3XRrI33JWx65ssGSs9BoTbj1+JkzJgh2MJjGQXaHcGGh/Fd/2Y2PbvIoTAjvQQ2/Z3RN/7/6Y9Lgyae3uGl7VLJNcD6SiUSCSSieLyIMzhTUnsaB/aoBsb1ZeL996vYYe60RduhE++k8zzgyyfi80PLqRmfSXb3zvHjvfPEwkbrN9SNe0SD9Hf4bheAmOvViuKippXPvz46PDSV6ujnthHf+Mcl5y4pSYvkZINvPdqI6HePAq0dpZ6T7HymScpXDh2PuLtij5vLcJKwCffxbx8GBKxQUJhdvqmerKUzcmhoiqX/Z9epnp5EVk+6a6RSKaM4oh9sU9/AMnSYzV/Tjp2YVpD624U3Y17xYMYtdsAsCM9CCFoudLHR68dJRyFDffOY81dc4i+/FPU8uVgxtNNTRRFYfHKEqqqC9i/4xInDl2l8XI3Dz+zdFa4C1PNSMD5rBAeP4lTH6MWzUcrXjDiMakM11RurnvtM2OeY+/2i1imzZaHF8qS40mi6B5ci50utlmP/r7jgMqvJL7j+9i9LUM6VU+FgiI/cxbkceLQVVZvmHNTdaG+3DwwB4onLLqSZcdzS7M5dK6dUFIo3FvbwrffdPKgK4r8IzYySZHjd9PcGSHb5yLb56Luai8fHrzChwca+ItvbUZVp//63X2yBZeuMs/jvEdoFStAUQYJhfa4jUxsw6DlO/+AHgxS/Gu/Me1rmg4i1p/uWDxt3H58Snf621DUxDAn7rAcCxFzSr0B7O4mrMZjzgYtM/JKavF+oo2dJJJMc/O8e0skEskNRtE9cI2jcHBH4MG4qjfhWfMkiqqiZAXTE7YUgaCHxz+3gsUrSzi4s55/+u5Bzp1snVbulN3XjhLIR1HHn6SoOSU4jUgGPZcRMvKspjPO81lyT7pkSdiCE9HV/PIji4Rh8swT+Tye8zbrso9SMH94NqJkAEVzoeaWYTUcBwbcn4rHj4iHEGLyLgNFUbjnkWrMhMXeTy6Nf4BEIhmV1Hu1VrEi/dhI3Xqng7vmCQJf/J947v4KIh7lwLZTvPHToxDr49HAW6ytCRB/+78h+tudhhNZOdjRoY5vj1fnnkcX8cxLNSQMk1/+8AiH9zRg2zc4u9CMg+YsVohoP+blI9g9zbhXPTrqIa4l9+Be9xxZT/0x3vt/a8xmXM1Xejl7opXVGyrJzZdOm+mglVTj3fwltCJHwLW7MtOxeM2GOUTDCc7VjtwpeLZS3zpUKEzlE1aVJB2FyZy7PYOe19X2MGuqR3e15gScrM2gz8280iCdfXGOnGunsy9OS7LJyXTp6I1RnJvFkmCYED5UXw6KN5heXIgb1rhltp1bX8doaabka99A89+47uHCNsGIZqz0GE8Aj2Kh4LijwlFjwFE4TmZjNGJQd6advdsvcmRvA6G+ofN/c1CEj9V0isSFvQAZWVSCQfngGRpPIpks0lEokUgkE8XlQZhDw6zTpQFZozfkULKCQ27yRPJGStNUHnxqCXPm53FkbyPb3jpD46Vu7nm0Grdn8m/Pdn87avbEMmUU3YNaUIlIGIhkeZ2IDi89FrE+UDQ8934dRVEI9cX4NPQADYl5LFiSz6YHqsn2moT2gVowZ8Ll3LczevVdGAdfQ8kpSXeZVrwBEAJ7kp2PU+QV+qm5s4Kj+66wbHXZbdEgRiKZCexwF9qcGnxP/Aus9svYvc0Z6wx7LVrxfI5E13PqYAeL5ru4o+cNXIpJ5K2/QPS1oVdvwrVwA3ZPE6Kxd8QxKufl8fmvr2fH++fZt/0Sly908sCTS8gboQvr9UAk4qjZhc41x/oxjr6NEixBX7Bh1GNUfx6edc+NO7ZtC3a8f55A0MO6zVWZvOzbGjW3FBQVu/sqwjYntNg4FhVVuRSWBDi2/wrLakpvGtdnQ0s/xXlZhKMJDMNOOwrnFAdQFYX+ZDOT3lCcZVV5XGzuAwGbV5aNOmaqoUm2382cYscll2qYcrmlb0w34kTpjxhk+1z4E1F6bT9lOM3nUvNTIzG2UJhob6fnow8Ibt6Cf/mKUfe7HojkHGi6pcdCCOrOtLPvQjV90WWsQ6CgYIQs2pqcue61jkLbFnR3hOnrjXH5fGeyaRQoitPMZv+Oy1QvK2bTgwvw+d1O1rfLi+INYDaeGMj7HmEuPaXnEJNCoeTGIoVCiUQimSCK7k53IUsxIaHQ40+XldrRPsI/+gM8G19yMq0UhcUrSli0vJhDu+o5sLOexktd3HXffJZOcoIt+tvRqtZMeH/fs/8eq7OB6Nb/6hwfDyFsG0UduCl2OjpnoygKDRe7+GjraUxrLmtyT7PxuW+mr08tqEKvuLETzJsFV/UmjIOvoZcOZEmmymzsaD8wtZX0dZurOF/bxqcfnOdzX7kjIyVNEsnthgh3oxU6jjataN6MZqpeavNyKraKJaX9bF4MiQMmavFC7LY6tNLFZD34TSBZmpuIIsy442y/Bm+Wi0c+s4x5iwrY+eEFfvG9g6xaX8Gi5SUUFPvBjKezZWecRAylcB70NGE1Hsduv4Tn7i9nZBHpxMErdLWHeez5FbjGKaWUTBxFc6H4cjGOvIl55SRqbjlqTsmUm5soisLqDZVse/MM9XVdzKsuGP+gWUB9az/zy4JcuNqbdBTG0VSFnICbgM9FKOko7A0bzCvL5o7FRWiqMmo+IQwIhUGfKy0Upjy/l5v7xxQZJ0pfJEFVSQBXnyAknM99xeNHGI5jMZawRi2zFULQ+qMfgKpS8PwL076W6SKSWc3TEQqFEOz88AInDzeR61epyTrMh9EaFLeLoGFz6MMLVKBg9MXpbAtxtb6Hqw09NDX0YsSdjEpNU1ixtpzFK0soLAkQ7o9z4tBVag83UV/XybotVVT3daDmlKDmVWJe2APCRvHljhjjMxXs1DgZKmWWSCaLfOVJJBLJRNE9w1YK06UBY5RJKN4AIlnSY1466HxtPO40PUntoyisv3secxcWsPOjC3zy7jlOH2/h0eeWE8gefmM45BqEANNwRL0JOgrBaUqiBgZN4IVwus0NEj3taB94gxzceZkDO+vJL/Lz2PNryc1/YMhYvs/+J64tZZaMjBosxvvw76bFCBh4/VjRELinJhS6PTqbH1rIh2+c5vSxZlasHZ5DKZFIRkdYCed9NDByd95MEosm2PFBHYX+KOvMN7AaqlD8+Xju+jzRN/8c15J70vsqWc57goj2o4zyeZBadKqsymP3r+o4tv8KR/ddweNRKREXueOxDZStGLtJSCYQpoGaXYgFJM7sAN2Nq3rTtMcNh+JOA5OF+cxffHMITzcTak4JVrgLu/0SdrsTYTGdLsgLlxaxb/sljuxtuCmEwkgsQUdvjPvWlNPYFkpnFOYHPaiKQrbPRX8kgW0L+iIGOX4PD60bP88xmBYK3QT9zr++sONM/OjQFcoKfDxwRyXCtjF7eujft4fenTvQc3Lxr1qNd/58sqoXoeij37L3hw2ys9zo/YKErWBaNorbh93fDjhl1J5Rymx7f7WNyKlain/9y7jyZv59bzxEPCUUTm0eZNuCT945y9mTray+s5JVhZdg3zF+EVtEbm42p9pC3F+SQ3lLiL3vnGNv8rhgrpcFSwqpmJtLMM9LQVEA3aWk3eTB3Cy2PFTNspoydn9cx+5tdVz0LaCmtJXKwnlwfhcAWtlSzLq9iEQcxTX23H3cn0UqDsiePc2qJLcXUiiUSCSSCaK4PIj+axyFySYlqRu5EY/zk7jzgwAAIABJREFU+NOrpOb5Pcn9c0bct7gsm+d/fQ3nks6w1350hOe+tIbsHMcNYpzZjhooGOhqZ0QJ//yP0easAphw6XH62lKioDvgOApj/QhvNmbCJmFYdHTbHO1ax9UL9SxeUcK9jy/CNcLK9EyV5t2quK4pw0s1oEl0NUHp1B0GC5cWcepoM/u2X2Lh0iK8Wa5pXadEcjshwk5JoOofuyFUJti3/RJG3OSBL65G3fY6dusFtIoV6GVL8H/hv6EES9L7phtJxUOQPXaXX1/AzcPPLGPT/Qu4Wt9Dw4GDNLSV8vqbrSy9rLL+7qr050mmEcKGRHyIG8hVvTEjYfz7d1x2Gpg8JBuYzATe+34TEekhtvun2O0XUXOn53TTNJU1G+aw86MLNDX0UD43szmfmaYzmT9XkufD49KIJyyicZOCoPO3kp3lIhQx6I8YCDHQzXg8ygqc0uLiPOdvYE6Rn9qwQc3CAuLHDsP336PuR1HsaBRhOm62rMVLsPr66Hj1ZQD0vDwKnvscwc1bhr32TcsmEjfJ9rvQFBsblUjMxOUJIDrqATAMi0Bw+N+80dJM+ysv41u5ipz7Hhi2/UaQrtKZoqPw8J4Gzp5s5c575rFu81wS55qIAy7FIhhw09AGuUsK2NHSy9fvqybH76aiKnfYe6Id6iT0o3+D75l/N6QJU36RnydfXMmpo83s/6iWDy4uJb9bZ7GxiAXuOrSyxY5QGO1DcU1uPn4tqZ+FkEKh5AYhhUKJRCKZKLoHcU0zE6vlPOjuMQU6xRNAxMMI28JqvQCMnWGiKApLVpaQX+hj68+O8dqPj3L/E4uZuyCf+I7vA5D92z8AnFxCEevHPL8bJSuIVrF8zKdgWTZmwkJPin3nazs5r/46zW06qp2A79aRMC8MOmI9qmJzz6OLWLG2TN6gzRBqbjm4vMSvnIPSdVMeR1EUtjxczcvfPcjJQ1dZf/e8zF2kRHKLY4e7AFD8M+usuXC6jVNHm1l9ZyWFc8tI3PNVYh//fbLJFKg5pUP2T0UTGCc/QvS2kvXsvxv3vdjnNqk49ZeUJZpYm+ui1v0Yp2tVztW2snxNGRvvX5D58l0zAQjQB266x+tgPBHaW/o5c7xFNjCZQdTsQsguxPfMvyH2yXew2i5Oe8xlq0s5tKeeg7vqeXaWC4U9IWdulxvw4HGpGElH4ZK5zntBwOfmanuInpDjBszxT8wttqA8yP/7e1v4/9k77+g4zvPc/2Zme0HvhSgECPbei1hEdYnqzbZsxY5iHydOnNi5TpybmzhOTm6cOM6149iOLUtxt2VKVCMlUiIpURJ7bwALOkCAqAts352Z+8fsLACi7QKgqDK/c3RE7M7Mfttmv3m+533etFhTk6IcF+fquniw/wiBtn10mVNxLluCZLdjzszEPqMKa1ExALLXS+BiDd07ttP+zE/wvL0Xa1ExloICUlasQnK56I91Yk5xWDAJKrIq4gtGSLc64pE3oYg8rHGHKsu0Pf1jBLOZvCc/+4GZ2+ljFqzJZze2tXg48k49lbNzWLpGyzDVXX0WIRovA/d4w0SAyjk5ZIwgoAIovW0gR5E7aod1a4+e2Unpxb0UZvXTmHoLFzxFHOhZS508k9st2iKTGuyDlIkJhaocBcFwFBrceAyh0MDAwCBBBJNVa0QSQ1VVoo0nMRXO0fILR9vP5gRVQfV2oafT6E7EscjOc3PPYwvY/Wo12587zc33zEK/fIzUHUHKnDYgOEombJv/GDHmEIxGZJrqeujq8NHT6aPzqo9IWCbgCw/ripmS5mbmTAvRywcwF81G8l/FVjYPi8uNuv9ZiuZVkr74g7Ha/FFFEEWknHL8tccxuYswzVg74Yl7ZraTaeUZnDneyqKV05BMhtvTwCARtHP09RMKA/4we16toeFyN9l5Llas1+IHzBUrtYWezJG7xuvummj9UQgHIBKEcVx6cmcDSm8rAFaHg8XSfhZ9/p84tr+RM8daaWnsZdWGckqmsCxU/30UzBYsi+9FsDiSdrlfiywr7Nt5EZvDbDQweR8QTFYtZy00+Y68JrPEwuXF7N9TS1uLh7zCkSspPgj09utCoQWLRaLPF6anPxwXktx2rfTYEysbTtRRqB1zQFS8eX4us/c/T+C98/QvvomfeKbx7QfWDdlGR3K5cC1agnPBIjz73qZn5w76jxxC8fno3PocqWtvwr9oDenhPjLOHyJwoQezYsLX0UmGVcsmVeVorPR46KJA9/ZXCNbVkv/5L2JKu/Elx3HCAYCkXcjhUJQ3XqrGlWJj3a2V8dv1ubkZOS7u6u/haLmNMCDSKf1dw+6TOxtQPW2YgJllIvMXLeHUz3/K/ivTeWW3n/WKA/skcgq9P/sTxNS8uGhqCIUGNwpDKDQwMDBIEMFsHdLMROlpRvV2IY2T4xNvVOFp024w21H94wuFoJUiP/jpxWx/7jRvvnyexfbZVFnPE9z1fcxVa5EKtMwp54P/iJiWhywrnD3eyvEDTfhjK98Op4XcwhQsVgmH04LdYSESkVFkhbyiVIrL0lEDffja/h9CqAY11IvZImOddx/eIxexpCxK9qUymABSdjnhlnNE33oaR3rhsFXsZFiwvIiXf3OKM8daWbB8/BwlAwMDkK9eBpM17uybSlobe3njpfMEAxFWbixn7uKCISK+aQw3uP4bol9EK/4epHEupJUerQOn4/6/R75yntCB3+K0hFl/+wzKq7J4+/WLbP/9GWbMyWHtLZVYx2jIkDARrUusYLZhmbN58scD9u+upb21n81bZk3NGA3GRbA4tOY51zQ3mwhzFhVw/EATR99t5K5H5k3RCKce3VGY6rJiNUtc7QmgqCqZKZq4lJlqwxuIcOyClvuX5kxcKNSJdHTg/f53sbY0k/OJT9FfuAD1hdP0+cIjCoU6giiStn4Daes3ABBqbqJn52v0vrUHdr/B5wEaISwJuGQV+d/+nvaSPOxmcPj7hgiFqqrS9967dL3yEu7lK3EvG70b+Y1AjZ3jSLL50r6dF/H2Bbn3kwuHnick7X0a4iiMCYWj5TbCoLJf73ChcHBFkGDTmv3Nf/xTpDd4eH1bDS9GH2TBcQ9LixQkaQLfn0gQpbN+oImJIRQa3CCMX1wDAwODRDFbQY6iKjKCKKF0axdiUk7FmLsNCIXtAIjpBShXa+PHGfdhLRJ3PjKPnVtPcbR+BReCM1nkOELJ1TrE9ELtMRwpRCIyu7ado+FyNwXTUtl0VxX5xWmYEnGU2VMQnOmovh5tjPbU+GRIHCN/0WDqkIrmwIlXAFB6r0xKKCwqTae4LJ0j7zZQNS/XyCo0MEgAubUGKa8SQZza6fGZoy2888YlUtLtPPDwPLJyk8vfEmxDy/BUvwfSxm5WpPReAYsDMask7vRTOmoRpy2kuCyDx55axrH9jRx9t4GWxl423llFcdnkshnj0RwjdGaeCBfOtHP6aAvzlxZSOTtnSo5pMD6CNVbeHQnABEpAB2O2SCxYXsTBt+q4eqWfnPwP5nyixxvGZTdjNolYzRLBsCbO6BmFGxcVsudYC2+f1Fy6yTgKASLd3TT92/9FCQQp+NKXcc1fQGqztmCsC1eJYi0qJu+zT5G55T5Ov/4O75xp46HP3onz8Pc53WrGnTYT09kDBPvB9y/fIsO0GKuliFBTI23/8wyh+jrslTPI+eQTST3u+4Ea9oPZllTu9YWz7Vw4e5Wla0rILxrqWo07CgU5/p55vCEEwDSGiBd3FHo7h983aKFfzycXzFamVeTw8JNW3vvZ8xyrLudq8Ay3PzhnxFzvUR9XUQb+kLXMSjX2fwOD9xujHsnAwMAgQQT94id20RUvs7KMs/IZu8jThUIpvQBQB1Yso2HCp3fGG56MhNkscfvteax3vYGIytvem3mtYT5Xmj0gmvB44eXfnKKxtpubbqvk3k9oF4MJiYRo2XZSflX8bzUaJlp/TLtvUBdkg+uHqWAW0/70JyBI2kX+JFm1aTqRcJQj7zRMwegMDD7aKIE+lJ5mpIKZU3rccyevsG/XJUoqMnn4ySVJi4SAJlyaBxyE+oLOWCg9LYjpBdq5PasEEJDbLyNfrUVVVURRYOmaaTzw6cWYLSZe+e1p9u6oiTvRJ0S89HjyQmFHWz97X7tAQXEqKzdOfNHEIHkEiyYUTkX5McDcxQVYbSaOvvfB+y06dL6dtm4/vf0h0mJC0uAy3cxYkwu71cTnt8yJ3242JS7+RPv7aP73b6H4fBT9xVdxzV8AQIprIDNvIpizsumoXMKJ1CrSigsQVIWw1UrX4o1M+/JTpE2HsNfLp5q3M2vb92j4xv8h2tNN7pOfo+gv/wrJOTkR+HqghgPxz18i9HT52bfzInmFKSxZM0I0QWzebmGoo9BilsaMd9Hn4+oIpceDo4Ou7c6clpXKuoxDrK3opLm+h707LqCq6rWHGONxh+aXi+mFhqPQ4IZhOAoNDAwMEiU24VAjoVhpTuyiaBz3hB7KrPTpjkLNBSg3n0GoWEW08SSh/b8idOC3uJ78r9EvssIBii1NFJqbuRydzSnvXLafcuCUHsT/48NIJpFb7p3N9JkTy4SS8qqIXjoAQLT+CEpXkzZ+Qyh83zC50xFTc6ZEKMzMdjJrQT5nj7eycEXRiF0PDQwMNOT2iwCY8qrG2TJxams6eWvHBYrL07n1vtkTK0OLIdhcqBGtLC+R6Aql9wqmaQu1fc02xPR8wsdfJnz8Zcwzb0JMyyd8bg/Zj/4LDz+5mENv13P6aAuNtd3c/eh8MrKSFxHUWOlxsmWD19LXG2DH789gs5u5ZZKvm8EE0IXC8NQIhRariXlLCznyTgNdV71k5kyso+314IcvngWgNM8dL/8dLBRmuAc+yxVFqfzpQ/O52hNI+PhKJELr979HtKuLwj//KrbSsvh9qQ5NuOrzT1yc9/jCSKKA3WrCi4yMQCgYRbU4sWfC76xLsbf1sKHIRFp5CWnrNyK5P5iuTgDCgYTzCcOhKK89fxZRFNm8ZRaiOFz4G3AURkmJCYXBsIzbMXaVhV5RowY8qNEwgsmC3H6J8MkdA01GGLk7s5RVSnn4NOF1f8ChffWUTM9gxpzE4iyGlDVbXYipeXGTgYHB+43xy2tgYGCQIHEBL+4ojE3uxmhkAoNKj3u1jEIxXSsZC+79CZHqt1H9vdqGqjyQYzgC+qTdUrWGeXdt4t60rSx1HCDL7mXx6hI+8UfLJywSQiwjK7bCqpdVmypXI44SsG9wfRDT8lE8V4jU7MP7669Oquxk0cppKIrK2ROTFx4NDD7K6OK8mDE1mZ49XX52v1pNTr6b2+6fM2mxa/AFqaL/ZoyCGvKhBvoQ0/Ljt4lZpfF/R6rfJnz+LdS+qxAJYDJLrL55Og89uRhVgW2/OEFbc2I5ukMeN8HFs7Ho6w3y8m9OEY0q3PXIPBwTyIIzmBx66fFUCYUA85cWYrFKHHy7fsqOOVkGO716vaG4UKh3CHbZzViv6Qy+sCKLW5cVJ3z89v/5KcFLF8n77FM4ZgxdhLBaJKwWaUKOwkhUoaXTR21rH8U5LgRBQFBkECT8wShNHu25CUQ5UbCEsi/9CZl3b3lfRcLA3qfx/f5/J7WPGvaP26gJtNd29yvVeLr93HrfLNypoyxODCo9djss+hQXyziO0MFioOrrBiD49k+1hlKDuNZRCCDllKN01lPl+T3ZWWb2764lHEpsHjdYKBRzykCUQDFKjw1uDIZQaGBgYJAogxyFgCYYCgJIY69M6o5Ctb8DBBExNS9+n3yleog7RHdkyD0tRC6+N+Q4egc0y/w7MJcuwZyawUzbeTZMb2L5ulKc7smVe4mpuTgf/RftQlnVclJs6z6TUI6iwdShryBHW86h9nfGmxIAKN4ulP6OhI+VkmajpCKT8yeuIEeV8XcwMPiYonraEewpSXfbHAmfN8SrvzuNJIncet/spDKqRmOwUKiOIxTqQuLg7s2iS+tubJ69STtGbFFK8Q6UMWfmuLj/Ca0ZwIu/Osm5E63JDXKCpcd+X5jq0228+txpfvWjg/h9Ye56ZB6Z2R+80siPA8IUOwoBrDYzi1dNo+FSF83145fOvx9E5YHfRI8vTJo7VnocEwczUiY3p+p77x36D+wn874HRm0akuq0TMhR+Mp79fyfpw9yucXDzGna91xVZATJRK83xOkmzfXoEMJUFqUhjlFmO1nkrkZ8v/9blMDQstnohX0o3c1JHSvR0uNj+xupu9jFqk3TKSwZvWuz7ii0ClpDF7tFK6a0jNHIBLTSY72aRtara6zXugeFEW4DMZYvrTafZkVeLQF/mH07LyZUgqxfD1iWPoB1yX0gSqhG6bHBDcIQCg0MDAwSRL/40Z2EaiQEJuuYOScAgmSKl2IJVieCOxvL4nsRM6cht19CGVxGFgmiqirBPT8m+NbTqOrARFYXCvXVflMsS2uk0oeJIqbkxIVNzLZJOUMMJoaeSSM3nwEgdHgrwQO/QVUV/K9+C9/zfz+m8/Ra5i4uIOCPcLkmcYHRwODjhuJpH7KIM1H8vjAv//oUAX+YOx+eO7rTJUniF6SCNKpQGK5+C7mzIe5KERwDwf6WBXdgXfk41pWPDnTTZMAto5OSZuehJxdTVJrOW69dZP+eywlnbCVbeuz3hdmzvYaf/ed+9rxaQ9dVH4tWTuPRzy0lt8CIvLhRxIWaQRmFqqry5tFmevpDEz7uvKVFuFOsvLf7MoqSeG7b9SI8aPFMVaEgU5v76KXHmZOI65D7++l47rfYKirJuPPuUbdLcVrweJN7TRVF5Z3TV1BVkBWVqmlpsTtkIorAgXPtvHJU+72fV2Rj89KpcUmPhtxyDqW7Cbm1On6bOsgFpybhiFMj45cee/uCHHmngYpZ2cxfWjj2AWNC4cb52ZhNInar9t4O7jIt97bif+07RGoPDYwj2I9p2gIEm5to7eEhxwKt8kOwuUbsCi7lTI//OyfHypI1JVw4e5Wa0+OXEOv5h5a5t2jHEU1GRqHBDcMQCg0MDAwS5ZpmJkRDCQtpgkObyAk2rUTEuvR+zFU3oXq7UDoug6RNQNRICLnhBEpnvTY5GDxRj63u60KeVDBLuz2BvKpk0I9vZBPeGPQSQb30RW46ReTU60Qv7kf1tEM4QOjgcwkfr7gsndR0O2ePJekOMjD4GKF42hFSEsuRGg2fN8TLvzlFvyfIXQ/Pm1KxS18QEjMKRiw9VnrbCL39DOHjLw8IhbaBxxcsDizzb0MwWYfESSjXCIWgub/ueGgucxYVcOJgMzu3nSMaGftiVVXkhHN7o1GF4web+PV/H+LCmXbmLinkoScX88QXV7BifRkpaZN3dRpMHF2oGewo7PAE+eWuC3zth+8l1ZxhMCaTyMqN5XRd9XH+5I2PwwhHhrrs55ZrrltdKMyYhFDYsfV3KIEAuZ/69Ihikk6q05JU12NvIMLTr56npz9ETpodSRSoLNKFQgVR0sa+flEximRlbqGN2aWT62Y+HvrCpdx+aeC23oHFTDXQP2yfUUkgo/DYAc3ht3JD+bgL9YgmEARy3NrrojehKckbKBkOvPYfyI0niZx5QxuvqmiOQkcaprKlRBtPoEZCQ5qYWFd/CtvGp0Z+SEca1nVPascKB1iyuoSCaans23WRnk7fmMNVAn3a9YBuLjBKjw1uIIZQaGBgYJAgegmDXnqsRkOQYImVlFuh/cM6UEol5c8AQOlpRUzNjR07QOjo8/FtFL8HVY5ojxXya5OeWKmzlKftL2YmlpeTMBZDKLyRiGn5A6J0HJXg/l8hODOQiucl5SgUBIE5iwpoa+mjs330ztoGBh9X1HAANeCJn4cnQkdbP1v/5zh9vQHueGguBbrLZ4rQs7CkrDJUbzfhs28QOvi7+P3hc28CILddGOQoHPkcLmUNNFRQvcOFQgBRFFh3awWrNpZTW9PJ8z8/Pur5I3R0G96ffA41FLt/FKEwHIpy5N0GfvWjQxzYU0teYSqPfHYJazdXkJ3nHv+i3+D9IS4UDjTt6PZobtGorLL9wMS7F0+fmU1hSRrv7b5MX2/iTUF0og3HkbsaJ/z4g4lEh4rfLrs2t5qsozBYX0/fO/tI33wr1qKx52cpTgt9SQiFL71bx8Fz7ayem8ffPrmUv/3MUhy2mENYkVkyM49/+OxynritCsmRMqyL7vVAb7YhXx0kFA56j9RA4mNQw/4xS4+9fSHOn7zCzPl5Cbm1BUEAyRKvBNIdsaUxoVDx92pZrYDcWa+5H0N+UBUEmwtTySKIhrX7Bi3KS/kzMBXPH/VxLbM2ILizUCNBRFFg8z2zMJkldr54nkh49EUX1e9BcKTGz4VhxYQsG7ExBjcGQyg0MDAwSJB47pJeXhVJ3FFoytdCrAevrIrphXEnoX6BGr10AKWrCXPVTbHtPfie+994f/p51JAPweqITyBEVybOR/4v1mUPTvq5DUYvbRYNofCGIIgiUlaJ9u+YExVBgJAPc9VaxJQcFG9XUq6OmfNzMZlEzhxrGX9jA4OPCNGGE0QuHxp3OyV2oThRofBydQfbfnECQYD7P7WIotLRM7MminnmTdhu/iJidinIEcIndxCp2QdoZaHRSwfAZEUN9GnOHkEciJG4Bsu8W7GueQLBnorqGz0vThAEFq4o5s6H5+LrD/PcM0d5b/dlotfknerjCJ/bA5JlRAdVZ7uX3/zkCIf31ZOWYeeex+Zz1yPzSJ9Ad2WD64sgSmC2oQ6qaOju1+Y9Jblutr5Vy4WmsXMydb7/wml+ufMCAL958yKna7vYdFcVgiCwb9clVFVF6e8gsPN7qMGhQrQaDaMGvURbzxNt1roTB/b+hPCxl6biaRIZ9Dn+1K0z4v+26ELhBGMDul56AdHhJOPuLeNum+q04AtGh4xlJPp8Yf7pZ0d440gzK2bn8od3z8ZpMzMtVxO8VFUFVcbtslMU6yotOtNRfYm9T5NBFwqVzoa4ICd3DojJiQqFqhwBOTpmM5Nj+xtB1Rq1JYpgsqB01GmLKzFndEnsdVNi4zTP2QzRMEpnA0pMXBXsKYgpOdrYPO2ogT7Mc2/BvuXrCONkkwMIZjvExHan28rNd8+kp9PHjq1nRsyMDp/eSfTSfrqFfI6+18D2507zqwNFvNpxC20tU1s5ZGCQCIZQaGBgYJAgekaUPplVo+HEHYW6UNg3kFEiiBJihpavomdjyW3ahNo89xZt+4Anvs9IK61iWl5CE5ZkiJce2wyh8EYhZmuOH/udf4nzie8iZmiuBHPFakRXhiZWJxE0b7WZqZyTw8WzVwkFI9dlzAYGHzQCr/8HwTf/a9zt5Ku1AEhJdjxWVZXD79Szc9s5MnNdPPiZxWTlTl1m7GBERxrm6csHLly9XajBfs0N6WlDDfZjnqktMEUbTyLY3AjCyNN8MTUXy5ybEVwZI5YeX0vJ9Ew+8fnlzF6Uz8lDzfz+2aN0tA1a9NJft7AfrhEJ+3oDHNhbyws/Pw7A/U8sZMvjC66LmGowdQgWx5DS4+4+zYn15B0zY38HEzrOpRYP5xq66fQE2Hm4if947hRKNMB8+0kaL3dTf6mLSPXbROuPEjq6baBZHBDc8994f/YnBF75FwLb/1Wbe4V8KP2dU/Ic9YzCP31wPpsWD3z3i7KdFGY7Kc9Pfg4UuHwJ36mTZNx+B5J9/BL61FhX7/5xGppcaOrlcqsmYN0xkkimxlxqg5rPCY40FP/1bRyjRsOovm6tskWRUbqbUZUo0UsH4vPahIXCmKg2WulxR1s/5060MmthPilpSYi4Jgty2wVC7/4CK9r8Jztdewy5sx7QMgEB5Cs1cXFVcKQhuLSybf03QkwvxJQ3g0QQzLaB3FZgWnkGG++aSUtDL/t2DW9u4rtwmBP+xWyvX8yht+vp6fIzszBARDXzws9PcGx/44TL/g0MJoJp/E0MDAwMDACtbFgyxydeajIZhe5sBFcmlnm3DrlddGWidNQhONO0kmI5Aha7JgYBqn9ggqX6PUNKl68XuqNwtLI1g+uPfsEvpucjCCLmqnXIHXWaMNydBWgdkKUkPg9zFhVw/mQb1afbWbDs+oabGxh8mJCbTiG4MhGSaGYSicjsebWGy9UdzJiby4bbZyCZrv/6uy4U6gTfejpeimmeuYHIhXe0nK+U7PGP5cxA8QxkxclXa8FsRUof3iDAajOx/rYZlFVmsWd7Dc//7Di33DuL8qrsoU6wSJBIRKa2uoPqU220NmlOmIpZ2azeNB2n22iQ9WFAsLmGCDzdfUFcdjMpMWErOE5mJWhdhfu8Ybz+CKdrBwTps4cPMls8wmV7Je++cZkt5VcRgMjZN4jU7MP1iW8j2FxE644MOZ7cUQeA0j81jbl0F5/5mg64GSk2vvm5FRM6ZtdL25BcbtI2bU5oe/319PjCY2YidsZKv//zyzcNlBoPRhlBKHSmozaeQFXV61bWr7uxTdNXEO5qQu6s1yoeAh6sqx4nuPuHiZc/6znc5uFCoaKo7N1xAbvDwoqbyobdPxaCyYIur/31lgLahJx4F2ilswEhNQ8xNRfBnY18tRbBrjWBEp3pCCYLgj01XlYtOpKIlLDYh4mkVXNz6e3yc2x/I35vGLvDQnqWg2hE5sSlFURUMzPm5LJm83RsdjOhw1uZH3iNo3l/wcG36vD7wqy5eboR02DwvmAIhQYGBgYJIggCgjNjoFQrEornRiWyr+sT3x5+uzPmqoiGtdVHOaI5Fy0OEE1DwpPlnhaknPJJP49xx2o4Cm84Unoh0qrH43/rq92gicsAan8XZCZefpOd5ya3MIWzx1qZv7TQmGgafKRJuFOvHCXaeh5zxcqEvxPevhA7tp6hs93Lqo3lLFhe9L59nwRXJghS3EE0WEwR0/ORcis14TOB87eYUUi04RiKpx01Gsa/7R8QUnJwPfatUfeZVp7Bo59byvbfn2HntnPMW1JIcZ9Bh7gAAAAgAElEQVRIVtlyRHcGbZ3wzo8P098XIjXdzvKbSqmam4crxRAIP0yIrkyUvgFBrrs/RIbbGs/vC42Rs6bj8YZR0Trz7jnWQqrLgi8QwdHXgCioLHMdYVfHGl45U8xNud2khhshGkK+WjviXCdy+YD2j5Bv3Cy7RAjHMgotUyTwBy5ewH/2DFkPP4poS8zxlurUvhdjNTSpu9LH1R4/TptpZJEQ4kKhMEgoFJ1pEA1DJKDNKa8DSsyRZyqaR/jkDpTOelRFRrC5MZUvh7d+knAzkwFH4fCxnjrcTGe7l1vvm411tNdgNAZ1K86XeplWNW9g/D2tcSe5lF2GfPVyvKGcPj8X3JkoMUeh4ExcKBTMtriQOpjlN5Wiqipnj7diMktUn9Yyp4stV1g0z07hLesHNhYlzES4+e4ZOBxmTh1pwWo1sWxdacLjMDCYKIZQaGBgYJAEojMtLhQm08xkNCwL70LxtGGqXKPlOwX7452RBXsKyiChkJAvXspxPRH0ZiaGo/ADiRATChVvV9L7zl1cwJsvV9Nc30Nx2fXthGhgcENJsDRf6ayHSBCpaG5C27e39vHa1rNEIjJ3PDSX0orMSQwyeQRRQkjJ0jqgD0LMKkUQRKTcCk0oTCBj1jx7E+GTOwgdfzke6I86fnC+zW7mnkfn8+6blzh1pIVTrMXcriCaLYSCUdwpcM9j8yksSTMWJD6kCO4slNbzcTdad1+QrFQ7VosmqiUiFOqNIwCaO7ysnpvHyUudpPq1rrW58gXuuOUe9rzhZ3vrGhavfIyK6n8m+NbT8UVS+51fRcwowveLLxO9dDB+PKWvI57lq6MqCnLzaaTi+Ql97iKxrscWkzTOlonR+eILSCkppG3YlPA+eunx4IYmje39ZKTYcNnNXG718E8/OwoM5OqNhDqSo9ChCV2KrwcRgcDuH2KZc/OYTTiSJVp/HMGZjpg5DSmrVMsmlGXE7DIEUUSwpw6dx45BvHnONaXHfb0BDr9TT2lFJuVVWUmPcXDlj9zTyuCwHjXsj3eUl7LLiNYe0hqxWBzx/URX1oBQ6Er8fC9YbPGMwiG3CwIrN5SzcoMmhvd7gkSDfkwvPoM159GhG8feT0FVWH3zdIJBrSFURraT6TPHd40bGEwGQyg0MDAwSALBmY7cfln7I4lmJqMhOtJw3PEV7dgWGyoD3S0Fx/CgeTHJDK0JjSmzGDG9CCk7ufIOg/cHwe4GyYTiTT6naXpVNu++eZkzR1sNodDgQ4mqKkQv7sdUunjULKto85lhZYujoQfxj1Ruey2tjb28+txp7A4L9zw2n4zsG9OIQ0zJRfZ2acH/gP3uv0JMLwBAiuVnJSIUio40zLM2EDm7O+5QTDTz1myR2HBHFcvWlnDx2W/jyViKkFVEZo6TGXNyMVumRnwxuDGIrkyIBLl4uYXs3Gy6+0LMKE5DEkXMJjFeehyKyJyp7WZhZSbSNfmUPd7QkL83LCrkQkMnaaErmEqXEK0/RtbFX3BXqofjaZ/l8HvNVJsfYFn4HQosmrgk5VYimK0IqXmonrb4sZT+zmFCYfjYNsLHXsK2+Yuggnn68jGfo55RaJ4CR6G/+jyB6vNkP/YJRGvi88IUp/Z90x2FUVnhn395jMWV2bR2+Wi+OlDWnzVWLt8opccAqq+HaPtl5MaTBBpPYp69CeuyB0dtdpQoajREtOk05qq1CIKAlFVC+OR2ACyli7QxWB1EL7yLPOcWpOzSUY4T1hrUmLXnN7i8V1W1kmNB0LqwT2jhYZCjUOkZ2tBtsDNVz4aONhwfEvGgi4NSfhViglVEAJjtqJHRO3tHag8TOrwV6+yNOKctwMfw87YgDnS0FiQzN91WSV9vgF0vngNmG2KhwXXFaGZiYGBgkASCIx3V34OqqpqjcJJC4ZBjx3JZ4qW/9hSU3rYh20hJlJpOFNGZjvPhf0R0GxOQDyKCICK4slD7ks9pkkwisxfk03C5i35PYmH0BgY3iuiVGuSe1iG3yY2nCO79MeFTO0bcRw0HCGz/NyLn9yb0GFremTCuU6SlQRMJ3ak2Hnhi0Q0TCQHMlau0Lp0xpPyqeJd6KacMwZ6ClFmc0LEsc2+JuwilgllDOt2OhKqqyN3N8b/t5gjTrRdZtUDkptsqmbOowBAJPwIIbs259esXD/KDF8/gD0XJStXmKHkWP6GQJlLvOtzE9184zb//9iS7DjfxjWcO09jejzcQoWdQwxOTJFJRmEqW2Y+EjKl0Eeaqdah97bhKKrn10WXc/ahWErrbextvCZ8guPAzCLGqDcuCO/SRAaAOyilUVZVo2wXCJzSRKvjGfxF887/GzTLUS48nKxSqqkrXiy8gpaWRun5DUvuaTRIOq4k+ryYUNrZ7CYVlDpxro6GtH1kZiFDITh2jOcoIQqEuuKm+HiIX3wWTBalgFpFzu4lUv5XUOEciUrMP5DCmsqUASCWLBh47Jgrq88jg3p+MepxowwnCJ14hfOT5WFbsQPf500dbaGnoZfWmclxjZDiOyaDXROkd+D1Ro+FYl2VNKJSySkAQQY4MxAJpW2r3F88jGQSLHaJhVGVkl7bcdgHV00bo8FYUvyaMC47Ukccee3/NZom7Hp5HbmEKu148x/EDRoMTg+uH4Sg0MDAwSALRmQ5yFDXYD9FQfBI7JcRWU/UyCNGRitx4cuB+QUBMwPVi8NFHyiiKNzBIltkL8zl+oJGzx1vjpS8GBh80VEUhsPO7SDnTMVeu0krb0guJ1LwNQOT8XiyL7hnmgAufezOpx1H6OhBiofWj0dnuZcfWM7hTbWx5fAEO5+jbvh+YK1ZhrliFqWAWajQ8xGUjmKw4P/mdIVllYyGm5GAqX4bq70XMKhlwzI9CtOE4wZ3fxXHv/0bKrYBYI5PJupMMPliILk0oTKGf082aiLFoRhZybytftf2O3d5HgZmcb9CqHs439FDd0IMK/P0zh8nPdDCvPBOLSeQfn1qBzaJdcmZJPpBBcGVhWTYPULEs3oIgCBSXZfDwI6Wc2nuKkx1FPL9XYXbvRRYsLyJl5noIBxFTcgjs/e949pvi7ULurCfw+veIYqItUkxbpICgamNeo4fiOQMLnld7A0QiMoXZ2hxLb2Yy2YxC/7mzBC5eIOeTTyCakz83pDgteGJdjy+3aK+1rv2snJNLNKpwpKYDlTEEoREyCvU8veA7PwM5gmXZQ1gX3Y3vxX8kcvE9LAvuTHqsOmrIR+jIC0iFs5EKZgFgyquM3y/Fcv4sqz5B1NuL0tOIqiojdmKXW87EDqpgKlkYP5/1dPo4sLeOadMzmLUgf8JjJRor6xZNQxov6V294w38LHak/Crk1vPxsm0Ay5ybUQN9WOYk1qBGJ96UJRKINyJUVQWl9wpSeiFqOBgfnxqLktEbqcSJvZ+qHEU/y1usJu5+ZD57ttdwYG8d3r4Qa2+ZoNvSwGAMDKHQwMDAIAnipRz9HdpMbkodhUOFQsE51OEipuaPeTFr8PFBzCohWndkQoHu7lQbJRWZVJ9qY9m6UiTJKC4w+OChdNZDyIfcflHLHSuYhW3jHxFtOIGYXYbSUaeVvZUuHrrf1Vow27WLsxhjdf1U+zsQx+gQ7O0Lsv2509rF2aPzb7hIOBjTtAUj3p6oSKhj2/QFQCV84lWQw1pTrWsEWMXXg//5v0OIleRFG04g5VbEL7z13y2DjwaCW5t/ZIg+AMoLUshNdxCpPw+ALdxNKCJzsbmXW5cVU3ulj7aWNp5YncHz5wWudPmxmiXS3da4ExEgIyYUiu5MREcqtvWfG/K41uLZLHtiNnN8YQ69Xc+5E1c4e7yVshlZLFi+kpz8FMIp5fS1diGfukDTnu20RfLpjH4aBe1zLxHBJMg0vNxCwUkvy9eVkV+cyg+3nUFV4e/+YBkA4YheejxxB6yqKHRtex5TRiYpa2+a0DHSXBZ6Y3mOl1o8WMwi4YjC/OmZ/NE9c7jS5eNITQdLq3JGP8hIpccmq5a9qsiYK1djqlwNaAsNoXd/jtzdgpQxscXnaGs1hHxYFt875NzqeODvidYdRXBm4OkJsHNbA37PepaadlO2/dsgSoRu+RSYtOeiqirR5rMI9lTUgAdT6RIAAv4IO7aexWyW2HDHjEmJYGpEE+REdxZK39WB34MRmqeYShYit56H6IAbVnRnY9/4R8k/sEWb08sd9QS2/yv2u/4X0aZTRE69hvOxfx2So6vEnPPjOQp1zBaJW+6dhctt5eThZlLT7cxfdv2jiQw+XhhCoYGBgUESiDGhUC8JnkpHYVwotMYcha6BDDnznM3x7CkDAylTy2aSOxsxFcxMev9ZC/Kpv9hF4+VuymYkHw5uYHC9iTbHXCaxizm55RzhI8+DqmC76bP4t30Due3CcKHQ04apYCbRhuODbozCKNl7Sn8HUuGcke9TVHZuO0ckInPfJxficn80O/cKsWw5/YJZDQcQ7ENfL7n5DGqgDzXQB0C0+TTW5Q+hhnRHoSEUfpQQrC4imCh1h/AUZ7FmnuboUr3dAJgj/Vxo6iUqq8wpy2DDokKCu98is+Ysf3rPP/M3/3OG+rZ+5pYPzcJNF7woCAjOsTNyHU4LG+6YwdI1JZw51sLZ41eordFzeWPZg7VXgIVkSN3MrjDhKCghM3COtEvPoSLQUPknnDwbYNsvT1A2O4fGtn5cg4T+iN712DzxxbL+A/sJ1tWS+wd/iGhOLN/zWvIyHByu1gSsuit9LJiehc0isXy2VoKbn+nkp381doOUkZqZADju/OqwbaX8KgCU7qYJC4Vy+0WQTMO6U0tZpUhZpfR0+njp16eQZQWXw8zb3ZvwXDrKXNsprvzqH7Bv+RvEtHzk5tOo3i6saz+NqWAWYlo+0YjMjq1n8PYF2fL4ApyuSZ53Y0KhkJINnjZNdJNMA47CIULhIkL7f42UVzW5x2TAUSi3auJ65OybRJu0KiE12D8kv1DpvQKCMOw8KowiFILWFGXVpnI8vQH276klK89FQXHiXZkNDMbDEAoNDAwMkkCI5a3I3VrXPqbS4Xeto3BQZpZ51nqkjMQypww++ohZWlal0tUAExAKp5Vn4HBaOHWkmdLKTKNkxeADhaoqROuOaufESBBEE6ASqX4bMbcCKbMYKasMue3i0P0UBcVzFdO0hYh9VweC6+WRhUI1Gkb19YzqKDy+v5H21n42b5lFZs5HXwjTS/AI++GaUH0lJhABYLGjdDag+HsNR+FHFEEQuKKkU2rpZP1DA11ylViJpCXqY9eRJlIdJmakRbC4HHg91aDIZHqqsRKm3NzBlnlDXU6paj/9OElN0PXqSrGyckM5S1aXcOFsO35fGHNfA9LlvVjFILmLV5Ky9K74oq3Sa8XX9BKEA8ydYWbOuvkcfKuO00damI1InS+MoqqIgkA4qiAIIIkT+/2TAwE6tv4OW3k5KatWT+gYAIXZLvaeaKWnP0RPf4jls+w8tGF6cgcZRSgcCf18p5dvTwS5/RJSVtmIzY8aa7vZ9eI5JJPI/Z9aiNuu8MaPfsfJwBL6s5YzL7AN8dTrWBfdRWD3jxDTizBXrkEwW1FVlTdfqaa9pY9b75tNXlHqCI+eHAOOwmxkgGhIEwpDulA44HgVU3Jwffo/wZpcpcZICDFHoS7iKv2d8QZUatCrdXkWTaBEUXpaEGzu+KJNHGmgmcmIjyEIbLprJlv/5xi7XjzPY3+4DKvNkHcMpgaj3sjAwMAgCQR7CpjtKLF8uMl2PR5ybMvojsJky0sNPtqIjjQEmzterpL0/qLAkjXTaG30cO7ElQmPQ/H1oFzTmdvgw0X4zC7CJ0duDDIYxdOG/7XvaBc315lI9dsoXQ1YVz4GgoiUOx377X+OmF2GddE9AEh5lSid9VogfQzV2wlKFDE1D8f9f4dl+cPa7XJkyPHVSAhVVYhc2g9oXYSvpamum0P76qmck0PFrI9HYyf9gnmkhiaDmwDo2WZy0+l4VqohFH60UFWV8+EC0sNXUEO+gdtjgrEa8HCmtptPl7US3vrXhI+/DHIYTBaidUf4etlxvuB+k/xTP0XubCDafAY1GsZNP71qEp1jY5gtEnMWFbBsbSnzlpVQaq0j33wF98KNQyo7xLQ8HHf/lTbGaAizWWL1zdO54pSQgJmIHHqnHlVViUQVLCZpwgtl3S9tQ+7rI+fxTw0XeJKgKNYY6UJTL7KikjqReIMRMgpHQzBZERxpExYK1WgYpaMeMbdiyO3hUJT9e2rZHmv69OCnF5Oe5cTkdLPauY+F9qPUtyi82HkPvztUwEvPvMN7PUs5nfooh/e3cvDtOl7+zSlqazpZtbF86jr6xnIRhdicWv/N0B2F14qCgs01YpZi0g8bcxSqsTmS0tUQv08NeVHDfsRY0yCl7+rwsmMYyCgcRSgEsNpMbN4yC783zOF99ZMet4GBjiE5GxgYGCSBIAiIaXnIndoP/nUpPY5nFBpCocHoCHb3kAu4ZJmzqIC6C128+8YlsnJd5BakjL/TICI1+wi+9TRiZjHOB7854XEY3DhUVSX03i8BkKYtQEovGHXbwM7/ROlpRu5smFC5ezJjCp/cgZhbgXnmelRfD1J2KaaiuZiK5sa3k3Ir4eR25I46THopXa8megtpWp5rvMFGzMUBmpPD+9uvYS5bRqT6LaTC2ZiuKV8OBaPsebWG9CwH62+fXD7Wh4pBpcfXovS2IhXPwzLvdqTCWUTO7CL41tNALLvXPEZHVoMPHZGowrlwPrfZThJtOYu5XCv3VXyaUOgWgoBKuf8UqCrhk9sR0wuQihcQOb2TNFEEBG2B4YV/AFXGPGczLrmPVmWMrL0EEGPlsmJGcbzb92DiC7gxQehSs4dmX5iM0nR663s5/m4jnk4/Ias44Y7H/vPn6HljJ6nr1mMrm1xTML25ytl67bVNdU1cKNTc1+MjpuaiTlAojFx8D5TokPNxU103u1+twe8NM3N+Hms3Vwzpfm5b+QhLzDbmFCynae9rNNb24A258JjLqDvejap2Iwhao46bbqtk9sJJNC+5Bvsdf0G07iii3qAkquVBqiNkFE4puqPQ1z3sLjXohXAAIXOaVg6tKsNyyYFBGYXR4fcNIiffzdzFBZw+2kJhaRpllUakjMHkMYRCAwMDgyQRU/NQOuq0P6bSUWhzA0J8VXFI45KYiGhgoCNYnJMSCgVBYPOWWfz+2aPs2V7DI59diphECVak9jAASlcTaiQYF7oNPjyo/Z3xf4dPvIp941Ojbqv0NGv/mIRzJhGU7ibUvnYsC+5AEASsS+8fcTsxT3OzyO0XBwmFWnasmJYHMFAWN8hRGK7eCyEfkeq9IAjYNv7RkHOtqqrs3VGD3xfm9gfnYjZPvNHBh42BjMKhjkJVUVB62zAXzMZUpOU5ilmlyE2nMFWswrbuyY+PmPoxwR+K0hjNIirZkJvOxIVC3VHoFgMUSt2InlZNYA77sSy5H9GdTeTUDpBlbJv/mODbPwW0fGe57SJ2uZ9OuWxSYxMkM44Hvxl3Yw3DpH3vdefY0ZoOLCaR9UuK+F59D8sX5XP5xBVUs4TLnPznVgmFaHvmacy5uWQ/+viEn4eOy24m1WXhXL3mPJuIozDuOEvQCSem5BBtPJXw8SOXDiDYUxBsbsLHXkLMKUcqnA1A9ak29u6oIT3Lye0PzBlx0VF3IVuARYuymHZ1GwDOT3wbwZlxXc8fUnohUnohkbojwCBHYWho1+OpRncUKoOEQqlgFnJrNWrIhxoOIKbkoHsFRddwoXCsjMJrWbWxnPbWPva8WkPuUykfqMZbBh9Okp7ttbe3s2TJEp599tlh9z333HNUVVWN+N8jjzwybPu9e/fy6KOPsmjRIlatWsXXv/51urq6JvREDAwMDN4vxNS8gX+7xg7kTgbT9BU4tnwd0TE8jNi4CDMYhtUx7II+WewOM2s3V9DT6efMsZak9lV93RD7XOrlhwYfLuR2LeNPcKQN5PmNwJASNXlsZ8NkidYeBkEc5vK7FtHmRkzNG5JTKF+9hODMQLTFShtjQqE6aMyRc3viCzxSwexh59vjB5qorelk5YZycvKTL5H8MKNfMA8TCvuvghxBHOQ4tSy4QysFX/X4lDrrDT4YBEJRFER8aRVa2bCqoioKqr8X0ByF8+zaecFxx19gWf4QprIliFklWpazKGEqno/91j/Dcdf/QiqYhdLVgIBKfTgdVVUnNT4ps3hIttxgrnUUXunykZ/pJDtN2z6tJI17HlsAikqRT+bY/kYUJfHxdG17nmh3F7mf/gNE69R89ouynPTEOh+nTqR5RxIZhQBCSi5qwIMaibnrxjivq0qU4O4fEnj1W/i3/i1qJIh1pSaQHj/QyJ7tNRSVpvPAE4sSqkywZGt524I7G9H1/mUkxxeE9LiKsB8ECaTrI6jp1UGqdyCexbL0fm3u5u8FOYLgSIu/Z8IIQqHuEB2r9FjHZJa4+e6ZRMIy+3fXTsEzMPi4k5Sj0Ofz8aUvfQmv1zvi/TU1NQA89dRTWK85cebl5Q35+5VXXuErX/kKxcXFPP7441y5coUXXniBw4cPs3XrVlJSkiuBMjAwMHi/EN3aj7ngzBgiGk4WwWRByqucsuMZfLQRLI4JZxQOprQyk+LydA7uraO4LIP0zMRW1xVfD6aSxUTrj6J0NoDRlftDh9x2Ecx2TNPmE60/Pup2kfN7B+0UGXW7KRlTRx1i5sglhdci5VUSqT+GqioARFvOYSpZNGgDPQheG7MqR1G9XVgW3Em0+TSWebcMOd6l81c5+FYdFbOyWbB8aBOGjwNxR6GnHd+2f8AyexPmGWuJXtHm91LuwO+TqWAWpvv/7oaM0+D64w9qwlEkexZq9RmU3lbNNa4qBE0p2KN9VFg6ENxZSLkVSIPy6qzLHtQy18zWeEyBHtcCUB/JJiqrmE3XSSCKCUK6c6yjN0Bxrhu3Q7u9zxdm2cwcIsVuoq1eDr5VR1NtN5vvnTVuh93+w4fo2fU6qes34pgx+c64OoXZLs5OwlGYTEYhaKXHoJ1vw8dfRulqxPmJfxsxd1vxaIKwmF6EedZ6zBWrCKlW3tx2jtqaTqbPzGbTXVWYEnRfW7I0oVDvvvy+EXtuajSs5Wa2nEWwOq6fUGmyxpuVCDY3zie+ixDrbKzE3PyCxYFgdaIG+kY2HiRYeqyTnuVk4cpijr3XSNW8XIpK06fq2Rh8DElYKGxpaeFLX/oSZ8+eHXWbmpoa0tLS+OpXh7diH4zP5+Ob3/wmxcXFbNu2DZdLU9zXrFnD3/zN3/CDH/yAr33ta4kOzcDAwOB9RcqfiWBPwbbp89f9sZyPfSveVdLAYDCCdXKlx/HjCAIb76zid08f4Y2XzvPApxchSWMXHKiREIR8iDllCO2XkDvqJz0Og/cfxdOGmFGI4M5GDfajRkNDLhTVcIDAru8ht5xDSM1F9bQPawwy1aghn9Y0KgGkvBlEavYRvXRAc7uFfJhi5XAAgi4U6p0mQ7EOve6sYbmaZ462sG/XJfKKUthwR9XH08UdcwaGT24HIGK2Y56xFrn5LIIjDTFt6nLDDD7Y+EOx70z+bKgGufFUvKS/z12OrecE02lAyloybF9zxcpht0kZmvAetKTTr9oJReQJ5wOOix45EA2jKCqdniBLqnJw2U0IQL9fExAjqkoww8qdi4vZt/MiL//mFPd9ciE2+/BOvgChpkbanvkJtukV5Dz+ySkdcmGsoYnFLGKzTCDuIMmMQlPBLBBEgm98HzXYrx2is3HExWrdbW7b+IdIWaVcru5g365ThAJRVm0sZ8HyoqTOl5IzFeuKR5GK546/8RQy4CgM4X/1W9pt7uvXqEoQBASbS3MPWuzx10iwOeMufcFiR7C6UAN9YzoKEyk91lmyahqXzl3l7Z0XefSzS5Gu1/fM4CNPQp+cZ599lnvuuYfq6mpWrhx+8te5cOECM2aM7yh49dVX6e3t5cknn4yLhAAPPfQQZWVlPP/888hy4l8IAwMDg/cT0Z2F64nvxnOxrutjpeQg5UwuKNvgo4lgdUA4EHdTTQany8qGO6robPdy9L3xy4gVnxYTIjozELNK4l3ADT5cqMF+rYQ3doGi54/pyB11yC3nALAuuS924/UtPVaD3njn9/EwlS9Dyq0kuOfHhA4+BxDPzdL+0EuPI/FjA0OO39cb4I2Xz7Nv1yVKKzK559H5Q0L4P05c2+lTjQRRVQW59TxS4eyPp3j6MSUQEwqt6TmI2eVEavYht18GQcSboc19RFTE7MTmJ2K61oDE79LcZOHI9bvOEwQBRTSz90gdzR1eZEUlJ92OJIo47Wb6/dr5IBxVMJslZs7L486H5tHXE2DntnMjliHL/f20/Of/Q3I6KfjinyCYpjbmvyjW0CTVaZnQ90zVHWeJlh7bXEiFs7XfgJgbVNazt69B63guEDBl8trzZ9m57RxOl5UHP7OYhSuKJzRey4I7kDKKk95vUlzjNAVQ+zuu60MKsRgMYVCzJ8HqGsgHttjjTbdGchQKSToKQStBvum2SjzdAY4dMOZmBhMnIaHwZz/7GYWFhfziF7/g3nvvHXGbtrY2ent7qaoa/8L58GEtAH3FihXD7lu+fDm9vb1cvHhx2H0GBgYGBgYGGoLFCagwQofSiVA2I4vK2TkcP9BIb/fY2Ye6oCS4MhHTC1A8V1CVyQuWBu8vaqAfwe6OOxkU79CcaL2LsPOT3xkoLbzujkJvPNtpPASzDfudX0VwZyG3nMU8a8OQzEFBd2NcIxRidXKl2cNrz5/lVz86xOXzHSxZU8JtD8xJuHzuo46pcg1qfwfh4y+jBvuHlnQbfOTRS48dVhOW2RtRelsJn3gFMaOYQNpAmXGiC5mCxY519SfpLl4PQGgcoVAJBvCdPYP3+FHkUSKvxiKsmoiGQ7x2UBNK9HzCFKeFvpijMBxVMJu073thSRrrbq2kpa2Z+FsAACAASURBVKGXQ28PFczUaJTWH/0XssdDwRe/hCl1eI70ZCnIdCIAqc4JZh7qC4YJCoUA5srVIEjY1jyB4EgbVSiMdrZQrS7jt8+cpPFyFys3lPHgZxaTlZvYefqDgu4ofD+rdPTfMsFiu+Y2NXa7XftbELW8wmuJvZ+JZBQOprgsg4pZ2RzbP/58zsBgNBJaDvnGN77B6tWrkSSJ+vr6EbfR8wkjkQh//Md/zLFjxwgGgyxevJg/+7M/Y/78+fFtm5qaACguHr6SUFSkWdPr6uqYOXNmUk/GwMDAwMDg48LgxgP6ivRkWbWpnIbLXbyz6xJ3PTJvVKeALhSKzgyktAIichTV2wnubCLn9yDlTEfKKpmSMRlcH1RV1dx7tpS4o3BEodBsQ3CkoQY82n4jCIWhYy+h+j3Y1j4xuTEpMoQDCTsKAQSzFfumzxM+swvrimsa55mGNjNRQ146o1kc39lP+9UTWG0mFq2cxtzFBTjdRkMOANuGpxAcqcgddUQvvkv4yAuYpq/EVLb0Rg/N4H1EdxQ6rCZM01cgHHke1deDmFmEDztf63mM+2ZEuSWJygrL3FtQL3QApwlHBhaWor29RLq78B4/RvhKK+G2K0Ta20FveCIIWIun4Zg9B/fyFdimjf3boqgqQVnEIkQ5cK4dgOw0TahJdVro7gsCEIkqWAaVZc5akM/VK/0cP9BEdp6b6TO1stSuV14iUH2evM89ha3s+lR4WC0SBVnO+DiTJsmMQgBTxSqchXMQHalI2WUonfVD7g8FI1Sfauf06TL6Iw6Ky1JYe0sFaRnXp0vwdScWq6FnO5urbsI8a/11fcj4otcQR+HAfE2wOLSmLmn5I793SXQ9vpY1N1fQWNvN269f5J7H5huOcIOkSUgoXLdu3bjb6ELhb37zG9auXcsDDzxAQ0MDu3fv5uDBg/zgBz+IH6enpweLxYLNNvxkqJcij9YwxcDAwMDAwADQhcKQH6aoOavTZWXZulLefeNyPKR8JBRfzFHoTIt3QpWv1qJceJfwsReR8mbg2PL1qRmUwfUh7AdVRrC5EJxa4LncWo06Y238gkXxtCGm5mkXGOLQvL8hhzryPMDkhcJY5maywreUW4F9UDMFne5ehfZwCZmdYdwZQc6c8HKi7y7sssy6Wyuompv3sS0zHg3zjDXAUNeNZd6txkXmxwx/KIokCljMIoIgYb/9Lwi89h3M5cuxeSSCqgWheE7SnwuLWRPmQsEQfQfP0PvmGwRrL2t3ShKW3FysBYW4l63AXlGJaLHirz6H//w5ena9Ts/rO0jffCtZDz+KII5cGNd81UtYlchwiOADSRTIcGvXnKV5bnYebiIckQlHZMzmocdYu7mCzqte9myvISPLgTPioXvHq7hXriJl1ZokX8Xk+PNHFmCZqKM5ya7HEMvQc6Rqu2WXEm04gd/TR835XlobPbQ29hKNKmSbvKyYF6Lizps+1OcBIS4UapmL5qp1SDnTr+9j6qXHgzp0D3bMCxY71uUPQnTLyPtPIKNQx+GysGJ9Oft2XuTiuavMmJOb9DEMPt5MWcCCoigUFhby5S9/mS1bBj7shw4d4sknn+Sv//qvefPNN7FarUSjUSyWkTs66beHQqGpGpqBgYGBgcFHjniH0vDUlpXMXVxIzal23n3zEsVl6Visw6cKSl8HgiMNQTLHGxwEd/9w4H5fz5SOyWDqUQNagL1gcyOIEoI7i+il/YQcadhWPgpojsJ4uL1paN5f/DgJXMCoYT/eX/8l9k1fwFQ8b/Tt9AzBBEuPR+PqlT6OvddI3cUuYBO8EYI3DgICJZY6bv7sI1idU+PC/agipgwsEohZpTduIAY3BH8wit1qigtDUmYxrk/+OwCrVBWzSWRpVU7Sx7UIKqu7T6F+5wXafP2Yc3PJevBhTBkZOOctQHIMd6vZKyvJvOdeZL+Pzq2/p2fX68jBALmf/oMRhasD59qZp0pU5Nn52zs1J6woattVFqWx42AjdVf6CISi2CxDf98kk8ht983huWeP8voL51jpeQvRaiX7kceTfq7JkpEyQTchg87DSQiFg+m3TOO4bxV1PzqOrEBGtpMZc3OZVWHGvvsZbJVPfahFQiD+G6YLhULK9WtkojNQejwgFIopgwQ7i10TMEfoNq1tPHFHIcCcRfnUnGnjvTcvUzI9A6tt5EY9BgYjMWVC4Re+8AW+8IUvDLt9+fLl3HPPPWzbto1Dhw6xbt06bDYbkcjIGTfhsJYbYbfbR7x/LDIzP1xZCcmSnT1FlhEDgw8Rxufe4ONGop/5kJJDC5BiVXBO8fdky2ML+Ol33+XS2Q7W3za8SVmzpxlzfllsrG5071HOA18h0t1Gz95fkuEEyWF8fz+oBEMt+IC0vFwc2W7cD36F1mf/GlN/K9nZbpRwgH5vF+6CzaRnu1EVB17AaRNJH/R5C3c2x9//rAwbgjT8QiTY3Io35COy/+fkL/7BiOPJznYTDKr4gbTcbBxJfqYjYZmas/+fvfcOj+M8z71/78xsBxa9EiBRSYK9F0mkqC6KltVly45cEzuREzu2jxMff991js9JHCfnJJ9jx06cWLZsybJlNVvFoiRSEqvYOwmSYAOI3uv23Znvj9ldAARAtGUB9f6uSxeB3Zl33lktdmfu93nuu4nDe2s5X9WG3WHhlrXTcB/+d4wFjyByKkhq3o6tahcFRV8d19gfRSLOYmqiP2fnpFzTudzIXK/XODqCZKd1xPltyB5bMvlAIj4flud+wtqOCzBzDnOeeJjURQtHrAwcSjI5X/8KF7PTqXvpFZKzM5jx5KcHCVh93iBbD9ezPM2JywplC6YNGmGl0wavHOVETRcef5iZM9KHnGNWVjKPfWYpv/7pbg72ZnD/n6wir3TwONcb3TUaASAzKwXVNfb3VG+3n/feOsXRAz2oRikVJTprHrmNrFxzDM+pPTQDGSXl2BL4Xr1W73uPZsXw9yI0K9nTx5fWPBG6MzJoB5wpbjKi52xk3kF71wV8NcfInpZz2XbxsC2IB0hyargn+Jo9+MlF/Oxfd7B/x0UefGLRhMaQJIbr9fN+JBIb2TQCc+bM4Q9/+AN1dXUAuN1uAoEAwWBwSGVhrOU4OXn8L2R7e9+wSVU3AllZybS29l7raUgkVxX5vpd81BjPe16PFhJ2tbbhzUjs34nNqVFcnsGureconZM5aBXaiIQIttZhzZ8fn6t10QYAfJnzCQfNS4uWU0fRChcMHVxyzYl0NRA6tgmAnoCGp7UXrHlopavwt5yjfutrRBpOAeBPLe1/TwoVT4+HUH0zekc9am45ofOn4+O21DUNChOJEW5qMf/taqG1tZdIy3l8m36M86H/ieJMib/vY9v1+BVzTiPNP6LT3emjt8uP1a7R1e5lz9YL+LwhHC4Lq9YVM3dxPpruxXO8A1uqD2t5Or76NiI2l/xeGQOGIdDKVmEpv1m+XleI6/kap7PHh9WiJGx+hmHQ9LOfErpYze9zb2XthvWEC3Npa/eMeyzH3R8jpaWd+ld+j6fHS9bjn4wLPm/svIAvECElJYmA1zvs/PMynGzeZ4acpLssw27jtBuUeU5wJnkuJ8UMLNfp/6cYwR7zdWzv9CG8owuvkYjOkb11HPiwBl03WLSikLK6n5GUXgjqbfHXJFBzFoBuIwWRoNfgWr7vDdUC4SAiKYO2titvcxYKm9dOvrA2+JyXPYF92RO0tV++I0T3mmF1vd0eAhN8zVSrwpLV0zmws4bMHBez5udOaJyriRH0DarCvBG41p/3iiLGXVSXMKHwxIkTeL1eli9fPuS5WBuxzWaW1RYVFXHw4EHq6uooKRlsChsTE4uLixM1NYlEIpFIbjhircckuPU4xvI1RVQ/c4B922u45S7T/80IeAid3gZGBCVjenxb24rH4j+r0TbFSFuNFAqvUwK7XyRy8TAAwtG/MKukZBM+t5vAjmcB0GbegpY7oKJU1TAiIfwfPk+4aieuJ/4Zvb02/rTh98AwQqEeDUIBsw050ngaw9OB3nIepag/TdcIRFuPRwgz6Wj1cOxAPVUnmgmHBqds505zc9cDFeQVpsbbDI1gVODWo10sgb5xBaV8lBFC4Lh9aKeQ5KOBNxDGOYztxETpen8zvXv34LzvQU5XuVk5Surx5RBCkP0nn0VoFro2vYMRDJL96ScJhg027a9jQWkGdocDI+qleykLyzLjacgFWcN/HrT85tcUNu3Dv2Ypuz64QHaem9yC67iydhytx7pu8P6bpzh7spXi8gxuuqMUd6oD36ZpRFrPx7cLnfmQ4P5XEQ43wnJjhD0JzYYR8CCSr3zbMQz0KJxYW7lQJ+5ROJBlN8+gsbaLrW9XkZrhJCd//BXBV4tIy3m8r/09rk/8I4p7/PYGksSRsG+Ar3zlKzQ3N7Nz507S09MHPXfgwAEA5s2bB8DSpUt59dVX2bdv3xChcM+ePSQnJ1NaemXNRSUSiUQimdJY7CCEGWZyBcjITmLu4nyOH6yntCKLvIIUgsfeIXjwdQDUAULhQITVAaoFgr4rMi/J5DD0MJHGU/HfB/oBDrwot930aSwV6wbtK1QLRMIYvh4AgkfeInRmV//YgeErNAxvv1Doe++n8bCSSGc92nBC4YA5+X0has51cPJII4213aiqoGxONgUz0nCnOQgGwhiGQWFxelwgjBO9yYqnHvv7Ju1/KJF8FPD6w+QlKN2279BBWn/3W1wLF5Fy73qo2kkwODnhQwhB1ic/hbBY6Hz7LQw9Qt2K++jzhbhnxXTEGSt6ODjsvktnZvH2notkpthx2ofeCndsfIueD3eQcf8DFN2zlJd/eYB3/1DJo59fitM1vMf+tcbQowsnowiFhmGw9e0qzp5sZdVtJSxeWRh/Ts2vIHxhP/6dv0bYXARPbDaHvJE8SjXz/59ytYVCywSr4ybpURgfRhHc89BcXvnVQTa+cpyHn1yMO/X6rNjTe1rA0NG7mqRQeI0ZqynEqNx7773ous4PfvADDKO//Xfjxo1s2bKF5cuXM3OmuSp955134nK5ePrpp+nq6opv+/LLL1NdXc1jjz2GMma/ColEIpFIPnoIIcDqjIeZGIZB6OxujFDiwsBWrC0mOcXOptcq8XmDGEG/eWyHG3G5C7ho5Znk2qN3NeJ9+1/jQSF6ywUI+ePPiwEm6iJmsq5asFTcNtRvUNUgEopX5YUq30doVhx3fw0YRSi0OmHBA1SeCbLnaJj3e+/kg306OzafZfvmM1QeaaSmLkRVYDZb37vIWy8d46VfHOCXP/qQ9988hac3wKp1xTz5ldXcvmE2M+flkDvNzfSSdGaUZgwVCWFIUrMR6Bt3orJE8lGkuy+AO2nyopj31Eka//Pfsc8oIu/P/hyn3YrArFicLEIIMh95jPQN99OzfRu88DTz+85T5NLNcIgRhMLifDcZbhslw1RV9R48QNsrL5K8YiUZ9z+Aza5xz0Nz8fvDbH795HVhcWXoYSJtNYMfHENFoWEY7HzvHKeONrH0pumDREIArXgpIAid2Ezw4GsQCaHmzcK+5nOJPYFriIgJhe7Mq3I8JaMAy/x7UC8T4nVZVAsoKoZ/8i2rdoeF9Y/OIxI2eOVXhzjwYQ2hSQr2VwIjen1i+Huu8UwkCasofOqpp9i2bRsvvvgip0+fZunSpVy4cIEtW7aQlZXF97///fi2qampfOtb3+K73/0uDz74IOvXr6e5uZmNGzdSVFTEl7/85URNSyKRSCSSGxah2TBC5s2Q3n4R//s/RZuxGMc9XxvT/r4tPwcM7Gs/P6yhts2ucfeDc/j9c4fY/Pop7sgLIhxuXE/882UN6M3KMykUXg+ETm8ncvEwgYOvY7/pU4QvHgEEMPSGN7Z6r2YV97c8DUS1YERC/YKgZsVx71/HqyZiYuSl6N5uqiMVHNiXg8+bjkKEFLWL3l4LdUebBtyspACrsVe140q24kyysrh0OkXlGWTnJY/beF4IYYqF0feirCiUSEYnFI7g8YdJnWT1nLfqNPX/9q9YsrKZ9rVvoNjN9kuHTcPjm7xQCObfeMaDD6O63UR+9wIb9LPUfnsHlvQkbK4A6tkz2EtKB31fKULwt59egs0y+Dsv3NtDy3O/xDZ9Brlf+LP4Ppk5Say5q4wtG6s4uq+ORZcIbFeb0KltBHY8h+sT30dJifrN6WEQAiFG/l7et72aY/vrWbBsGsvXFA15XnGmouaUEWk+Yz4QDqIVLUVJSh+y7ZQlKhRetdZjRcO+euKJ2UJRUTJnEGk5l5D5pGe6eOSzi9m6sYq926o5f7qN9Y/MI8l9HbWWh8xulFjnguTakTCh0O1288ILL/DjH/+YTZs28dxzz5Gamsqjjz7KV7/6VbKzB1cePPHEE6SkpPD000/z/PPPk5KSwoMPPsjXv/51UlOH+ttIJBKJRCIZjLDYIGxWEOo90cCImkOmB88olVNGwEO4ajsAQXc2tiUfH3a7rNxkbrmrnK1vV3E44GKB3RFflR8R1RJv95RcW2LiXfjMh+gL7iF4YjNa0WKsSx4YciEuHG6EKx21YN6wY8UEYMPfh1owD8edX0FYHfEKAAJDgwnaW/rYcnI6Lb4UsvPs3JZ7mLSOvaYwrQiSPv9fpKUnUVvTQcfmX6IFush/4m8Tl0YZEzf1iCkUOq5fbyaJ5Hqgq89cfEpNmrh44D11kvof/QBLegYF3/wb1KR+gd7l0PD4E7eQJIQg9fY7+btjFlZmC+5K66N352b6avvo+8fvoSQl4SifiSU9Ay0tDfuMIjJmzR4kHhqGQcuvn0X3+cj95p8itMG3yLMX5FJztp092y5QWJxGRva1W3Awg6YMwrXHsMaFwgiIkasJD+2+yIEPL1KxMJeb7igd8fPVtvoJgof/SLjatA0TyRmJnv41JVZBf7VajxOBmlNOqPJ9DD2MUCYv3aSmO3ng04uoOdfOptdO8sqzB1n/yFyy866P78ZY54ruu74DhD4KjPvd9vDDD/Pwww8P+5zb7eY73/kO3/nOd8Y01n333cd999033ilIJBKJRCIBsNj72zR6W+MP9/3mm7ge/l8oKTkj7hqur4z/rF/axnQJFQtzaazr5shx6Elewu2BMNbLGd2rmqwovE6IdDUAZtttYP+rEPJjXfEoamr+kG2FELg+8X1QLEOeA6It5WEMfy9KSm5/KqFmi7ZH9VcUBvxh9m2v5vjBeqzCwU1FjSz4xFqC+y8Q7AS1YC6R2qPoreex5CwmOcWOCJ5DzS5OnEhI1Aw+OmcwpFAokYxCV5+5+JSaPDGh0FN5goYf/xBLZhYF3/wbtJTBISAuuwWPP7ELSV19Qbr8Ohkzy0lfVogrK4h/72uIpV/Gc/wYgZpqfCcr0f3m96WtcDrZn3oSVIVITw+eo0foO7CfzEcew1YwtGJQCMGt62fyu6f3894bp3jks0tQtWtjkxWrLgvXHsM67y4ADD0yYtvx8YP17N5ygbI52ay9Z+ZlP1/V7BKsSz4eFwqVpKvTonu1iLceJ0+d81Jzyggdewe97SJqdsnoO4yRGaUZPPTkYja+dIw/PH+EOz42m9LZ115AHU/rseHvA1VDWCYWFiO5PImLs5JIJBKJRHJVEdrAisJWsLmw3/IZ/O/9B3pP82WFwkjdMbA6UNKmjegtFz+OEKxbPxNH0z6OthXy8i8PsvLWYorKM1DVoTdLQrHEfeEk1w7DMNC7GhEpORjdzegt5xH25GFFwhgDPQuHoFpAD0dbePvTkoUQCFsSRsCDzxvi+IF6jh2oJxgIM2dxPnMu/oikGTchhECdNhcOvYltycfxNpwiVLUT5i3GCAcxettQZt6cyJcgXt0aq54Ujus4uVQiuYbUNPXS5w/hjYp4E6ko9Bw/SsOPf4QlJ5eC//Y3aMlDhXmXw5LQikKAhjazmrkwVumnWUyL0spnyX3yXxBWM5gl4vXgOXyY1pd+R+0/fW/QGKl33EXavSMXsDicVtbdN4uNLx9n7/ZqVt+WONFmrOieToy+drA4iDScwggFzM6CEYTC08ea2P7uWWaUZXD7hlnDe7lewsAAiakkqI0JzQZW55Tyqo2Jg5HWCwkVCgEyslw8/NklvPPqCd79QyUr1hSx5KbpCV2sGzfx1uPRKwr7nv1LRFIGSZ/6l4kfrvoAQrWiTdRH8gZGCoUSiUQikUxVLDYMrxkKpve0oLizUdKmAQwKNdH9veidDWh5swgcfB29uwm9vRY1pxyhqOi9baMeSlUVFqaeJjctyO62+bz7h0ocLgsz5+Ywd3E+KWkDEvQ0iwwzuQ4wfD0Q8KAVLyPU3Yze3YSSVjDh8YSqYQR9EPIP8foTdhcNrQZbn96H3xuiqCyDZbfMwF37LsHq3ngln5Y/G9eTP0RxuNGKlxI6t5tQx8MED28GDJTLiJgTQtVADw0QCmVFoUQyHP/7V/swDLh3pZlonzrOMJO+o0do/Pd/w5qXT8E3voWanDzsdi67RluXb9LzHUhbtzleRopZWaRmlwECQj5CVTvjlXeq04X7pptJWrKEvoMHEVYLloxMtLR0tDFYXxWVZTBnUR6H99SSW+CmuPzqCmmR5rMA2JY+QGD3C4TO7sJasQ4MfYjP8LlTrXzw1mmmzUjl7gfnDLuoNxzC6kDYk83vcGtikq+vFyyz16LmzbzW0xgXwpkGQmD4uq/I+E6XlfufWMiWjafZu72ark4ft2+Ydc3Ewljr8Vg9Co2+9okfyzAI7HgO4UqTQuEwyGhhiUQikUimKEKzQVQQ1HtbUZKzzOoCGJRsGzq+Gd+b/wcjEiJ8bjfh6oPm9ik5EK0EGwtG0Edeus4n/nQZ9z4yl9xpKRzbX88LT+/jwM4aIhHdnJciW4+vNYa/D/8H/wWAmj87+qCBcE6iok61YHg6AYYIhac9Zbx7pgSHw8LjX1jK+kfnka51EDz0BmruTCzFS+PbKnHRsAKCPhpf+J6ZsgkoaXkTn98wCFWDcL9QqMiKQolkCF5/GCOab/T2nouoiiDJMYIFwTD0HT5Ew09+hHVagelJOIJICFem9bi9x48iBGnRdmktfzbJX3oGJbuU0In3hmyv2B24b7qZ5GUrsBeXjEkkjHHznWVk5Sbx/pun6OrwJuwcxkKkvhIsdizz7kTJmE5g+y/xvPb3ZrL8AKGwvaWP9948RXa+m/WPzEMbZ5u0SMlBScq8tpVlVwBt2hysc26/1tMYF0JRTOHWe+XCPTRN4Y6PzWbZzTOoOt7M/p0j29EYxpVN/o63Ho8jzCR0ejuhC/sxDH1cx9K7GzG8XehdjVf8vKYiUiiUSCQSiWSKIix2jHDADGrobTdbhqJeLUYogN7Tgn/3C2bVoRFB72pE72w0RcSQHyU5E2Fzjl0oDPkRVjuqqlBcnsm9D8/lyadWUTIzk73bq3n+P/aw7Z0zHGor4nxHKg0XuwgkuMVMMjYizWeJ1J9AK12FNmMJRNMwJyMUikFCYb8QUHWimT1NpeTbGnnoyUVxo//wxcOAwH7nV/rTOQeO50oz59rTXxEw3HaTQrVg6OF4NYZwyopCieRSTl80/64LssyWTN0wxiwSeY4fpeE/fox9+gwKvvmtQcElwxELM9ETeGPe3u0nLdmGqgy+tbWUrTIr6CdRdXQpmqZwz0NzURSFt14+js8bTNjYlxJpOoN/68+JtFYTqtpJuOYQat5shKJhW/YQSk4Zelu16SkYFQp13WDzG6ew2TTufXguFuvIIScjYVvxGLbVn0z06UgmiHC4B1UUGpEQoXN7MfTECe5CCJbdMoOZ83LYv6OG6rND/2b03jY8L/wNwaMbE3bcIQSjrcf+HgzDwDAMIs1nCTeeHrSZoUfiP/u3/hz/ph8TOrVtzIfRPZ0ED/3R/CXkv2IVm1MZKRRKJBKJRDJVsdgwQn5z5dWIIJLS4x5zRtiPb9NPCB19m0hz1Py8+iDQf3OmJGebXj3hAKGzu+LJycNhGAYEfQiLY9DjziQrdz0whw2PzyczN5mqE80cbS1ge8NsXvvNEZ754YdsfPk4tRc65IrtVUT3dABgW/UJhMUWb7lVnGOvnBmCqhF7/8QqCn3eENvfPUtOusFa5yYswc745uGawyjZxSgjiJPCZc4l1qZumb3OTFZOJNGkZt3bY87/kvevRCKBkzWdWDWFpx4y2+/G+lEdam+j8b/+E1t+PtO+/t9QnaN7v7nsFgwDvvmTndQ0JSbZtL3bH287HoiaWw70t+wmiuQUO/c+Mpe+ngBvvXScUDAy+k5jwL/9l4RObwdA9/XgffOfCJ3ejvf3/wv/lp9heLvQCuYCoM1YjOuB/xf7ui+ZO0cTcU8fa6Kj1cMtd5XhdI2vfTyGljcLrWDe5E9IkhCEw43u7/9bCZ3YjP+9f8f3zo8Sel0lhODWe8rJzEni3T9UcupoU/w5Q4/ge/dHGL2tBA6+btqQJIBw7bFBi9WxikIiYQh48G/5Gd7X/h7fG98fJA4O7JqJobdWD3sMvauRwJ4XB4uL7/0H4TM7478Hj75NpKN+cidzgyGFQolEIpFIpijx1uPoBZOwOkxhRCgQCmBExSK9z/QgDJ/fP3h/d1bc1Nv//n8SPPbuyAcLB8HQwTq80DK9JJ37Hp3HF79+M59ZfJQNBbvZ8Ph8Fq0spKmhhzd/d4zdWy4QSHDLmWR4jL4OEEo8vCP+76SEwn4RL1ZRuG97NaFgmDW3FaIKPX5DbkTC6K3VaNPmjjic4kyL/6zNvAX72s9NfG4jIKxOjIAXw9eDsLtvuFY6iSQRtHX7yU5zkpvu5LHbSvn8+tmj7qOHgjT8x0/A0Mn7i79CdY7Nz85pNwWt7r4gxy+YVUsnqjv4wj++H09cPnymjeffrRqzCNLe4yfDPVQoVNILQbMSqtpBpK16TGONlbyCFO5+oILWpl7e/UMluj45wUbvbiZ0cgvB45vN3zvrQQ9jXf4oGURsZAAAIABJREFUIiUHy9w7UNIL0IqWDNrPUroC+61fxFqxjlAwwr7t1eRMc1My6wYLIvkIIxxus708Srj6EACR2qPm+ySBaBaVj31iPrnT3Hzw1mkO7roIQOjUVvT2i1gXfQyCPkJVOyZ9LN3fi2/jv+B9/fvxx4yQH4RZBevf/TvCZz5EuNLN53pb+7cbKFRqVpS0AnTP0CpIwzDwb/8lwSNvET6/zzxudzORpiqU1Hzs6/7UPL+jbxO+sH/I/h9lpFAokUgkEslUxWIHQ+9fjdVsphASqzQMRv2TokKi3lmHSM6KX4SZrcf9FSCXM4U2okl0YgShMIYQAkXTSLd0ML0knVXrSvjMU6uoWGgawD/zw52898ZJvH1Xrl1LYrbVCGcqQhnccjyZ1F+h9mfgCXsSbc19VB5uYN6SaWSWFoNmI9JyHgDD2wkYiMulZtpc8SoYxZU28naTQNiTMPy9GL7uyfkzSiQ3ML3eIG6XuRCwfuUM1iwcPVSo9YXfEKi+QO4X/gxrdvao28dIsvcvONS3mt9d2480AHDsfDsef4hXt53jvYN1HDozetBWRNfp7A0OW1EoFBUlJY9I7TG8r353cEVSAigqz2TN3eVcPN/BrvfPXX6erRcI7H910ByMoA/D3wdA6NweAPT2GnRfD3pXIwCW8ptI+sQ/Yr/5SVyP/j1KUsaQsS2z1mBduJ6j++vw9AVZfVuJXBS5gRB2t/k9FvCg+3qINJ1Bm7EYAL2rIeHHczitbHh8PuVzs9mz9QLHDtQRPPQmau5MrMsfQSRnErmkFXgi6J0N0X/r0GNCaNCHWjgfEISrtqPklOG46yvR7Rrj+xoDKgrVnHKUlOxhr2Ej9SfMuSoawaMbMQyD0JmdIASODd9CK78pvq1lwM8SmXoskUgkEsmUJRZcosf816Jtx8JiN8XBYW6K1JwyIsr5aBuxHWHrrwKJVR4OS3BsQqF5EIvZNhL7VVO49d5yyiqyqDnbzolDDVw4007p7CyW3jQdd6psB000hqcDkZQe/z3WejwpsUyJ3uALFWzJ7Pz9MWx2jeVrZiAUBTWnzGwjMgz0qJeh4kofcTghBMKVitHbFvcrTDTCnhwVCpPirc4SiWQwPd4gJalj/2zoen8z3Vu3kLZ+A0mLl4y+wwBcA0JS6qJCYawa8NVt53nmrVMAqIrgjQ+rOVHdgT8Q4c/unzPseI1tXnTDIHMYoRDAumgD/vd/CoZZ8azlzRrXfEdj7uJ8Otu9HN1fT3KKnQXLhybLR9pr8b7xjxAOIFzpZlIx4P3j/0FvvUDSn/2C8Lk9US+6HoKH3sDw9ZqLf2P8bPR6ghzaXUvxzEzyCuSiyI2EcLoh5KfvV19BRIVi65KPE645HBfbEo2qKty+YTahQIQdm86BK4XZy29FCIGaVZKQdv6B1ZDBI29hX/0ERsiPmpYPephI3XEs5TehpJohZ5GuRjRMgTS2AK4WzMO6aIMZ0ldfiXGJv2qoaifYXNiWPEBg12/Q2y8SqtqJOm1ufIFSyS7F0Owo7qxJn9ONhKwolEgkEolkihL3I4ym4cWEQ2Gx96/OXoKaXYKaVYKSWWRua+s3ntd7zdVYwzBMo+xwf9VfrM3jUo/CYeelDk09FkJQUJTGzXeW8djnl1IyK5MzlS08/9O9/PHFY3R3JsbvRmKiezoHVekpifAo1MwbfJGUxvmqdhpqu1mxthhbtELIUrYKo6cZveWc2foM8ZahkYi1Ql+5isJkCAfRe1tk4rFEMgK93hDJzrH5g/bs3U3Lb5/HtWgxmQ8+PO5j2QeEazR1eAhH+pNKu6OV5pqqcPP8POpbPVRd7KKqtmv4uXiC/MvvDuOwacyaPvxnm6V0BUmf/QkoKuGaw+Oe71i46fZSissz2PneOQ7tqR3yfOjMTtAjKFnFBPf/HiO6kKa3XjCfP74JvbMe6+L7Ea50Qsc3ET63GyU1b8yVgQd21hAORVh5a3HiTkxyXaDY+0O4jL52LHNvR80qRiRnTkgoNII+fFt+hj6glXfY4yqCux6oIDclyIeeNTRivrfU7FIMTweh8/smVaWrdzaYKd6z1hA6sZlIVwPoYbDYsS64FyU1H0vJCoTViXCmEjz4h3iQSqyi0LrkAbT8CpSkdFM8DPYnkRvhIOGaQ1iKl6GVrwah4N/xrPkazrwFgGAgzEHXJ/nt6VXxNmuJiRQKJRKJRCKZqsQSjv2mUEhUOMRiR28f/oJHzS7BfusXcdz9VwCDKgoJejGCPsIX9uF/798HeRbG2zzGWFFoREZOO07LdHH7htl86ssrWHbzDJrqu3n5lwdpaUyMsf1HHcMwzIrCASKdkjEdYUuaVOWeiLYJ+225bH/3DFm5SVQszIs/rxUvA9VK6MyHcX9MJenyQmFMILxiFYWOaDpz0DeowlIikZiEwhH8wQjJztGDL/wXztP085/hKJ9J3pf+AqGOP1E3Vvk3rzidcMSgpdOHN9Bfgb5h9Qz+71M3UZidRDii09jupasvMKwH4Ju7qun1hvjbTy0mJ21kj0RhdaDmVxCu2oHe24ZhGHhf/wcCh97EMHRC1QcmFc6gKIK7HpxD6ewsdn9wnn07qgf5K0bqjqPmzcS29AEMXzeRuuODFuICu34LgFa6Etfj38cy+1Zz3rbRw2EAujt9VB5upGJRHmkZY/OKlEwdhLNfKLTf+kVsKx8HQEnLn1DrcaTxFOGqnfh3PDeqD6iqKdzqfp8Uu5933jhHc0MPanYJAP7NPyFU+cG4jx9D72pASc3Duvh+0CNxD0FhdaAVzMP1+D/Eg9PQIxAOEtj9Inp384DFa/PzJFZpqUcXKQEi9ZUQ8qOVrECxJ6PmV6C3nAObC61oCdVn23nh6X2cONhAWUU2M+flTPhcbkSkUCiRSCQSyRQlVkE4pKJQs2F4L6nAUDRQNJT0QoSqxdNlB1YUgtl+HGk6Y/4SCaF7u/Bv+0V8vNhF2WXnFU2aHY2kZBvL1xTx2OeXYbNrvPHCEZobekbdTzIKQS+Eg4Oq9LTSlbie/FeENrEUTHMQ8z2zt3UWoZDOHfdXoCj91S7mzfhsIo2nzNZji310T8toReFolYcTJX6TweXboCWSjyq9XvOz2j1KRaERDtP0y1+gJieT/5Wvolgn9lnitFv4xbdv5/HbywA419CNb4BQuKgskxSXNd6OrBsGEd2g2zPY17bPF2LLoXpunp/L9JzkUY9ru+lTGHoY/7ZniDSeJtJURej0dvxbnsb/7r/FK5Umiqoq3PnxCmbNy2H/jhr2bL1g2jB4u9A76lCnzUOdNg9sLkLn9sQ9CLUZi0G1oM1YjOJwIyw2LAvuAUBJyR31uK1Nvbz96gkUVbD85qJJnYPk+iR2nSacqVhmrYl3kyip+egddfje+eG40o8jHXXmv7VHCdccvPy2TVVYPI2sv92N02U1O0CUbNTCBQCEa49O5JQw9DB6Rx1KWr7pZaxo6NF5DXedaZlzG2hWUBSCxzcNCPEzt419vw/0KYxEF8zVnFIArEsfwDJrLcpd3+a9t86x8eXj2OwWHnpyMbfdN4ukZNuEzuVGRXoUSiQSiUQyVYlVFEY9ComJQJb+ix2RlIHR14512UNmq8qlQpF1cPWB0dsev1hDjxA8+DqhU9viJtJj8yjUIBI2L1wjIYKH/4h1/t0jVke4U+088KmFvP7bI7z18nEe+9xSktzygm2i6PG2336hUAgBYpKXfUKlIZhPTZ+b5WumD1u5omaXEqw9hnCmjlpNCKAVzEXztAwS9BJJLJ0ZkBWFkhuSl7acpdcb4gv3VUxo/x6vKcC5R6kobP/jGwTr68j/q79GdY2t0u1yTMt0kZJk5fj5DnyBMClJVu5cWkBxvlk9lX7Jd0BHj5+0ATfyldUdhCMGaxeNHrwCoKbmY513F8FDbxCMtvMaPc2Ee5oB0Hsu34Y5FhRFcNuGWWgWlUO7zRbkpdNN4UKbVoFQNSzFSwmd2R3/bLIufxT7HX8xZK7Oh76LkjqyUBgJ6xzYdZFDuy5id1i456G5OJMmsRAkuW4RKWalm231E4MetxQvJXR0I+GaQxDwwCjfo+G6Eygp2egddQhXOsLmJPDhb9AK5sXFx0sJnd4BFjvuOcu5f7rOq88eYvMbZ3jkc39NaNevCVXtxIiEB4WdjYah6/g3/QTD14NWuBAhFERyBnp7tG1/GKHQuvQhrEsewL/53wlfPIISfU1idjix4LRIyzm0GYsAzPNMzooLj1ruTGp70tn6chUBf5hlt8xgyerpqKqsnRsO+apIJBKJRDJFiXsU+noG/R5fjVUt8YspNaMQbdpQM/hYKm4MvaeZSLOZ3mj4e8xgEiASNZ0eUytUtEUVPUKoagfBg68ROrvrsrskp9i577H5RMI67/7hBJEBvlWS8RHzHVKSE2vM7e31ssuzhlRXhEUrC4fdxmxJMojUV46pSlCbvoi8T/0PhLgyl6TKQKFQVhRKbjAMw+DD4018eKyJXu/Yk+T3n2rhmz/ZidcfpsdjVhRervU4UFtLx1tvkrxyNUkLF0163mAuXswvzqCyuoM+X4iCTBcbVhehREW8S1OMO3oDg34/dr4dl12jONfNWNGKloJhEKk7jlZkhrAIVzpq7kz0qGA4WYQQrLm7jDmL8zi0u5bDR8yFvNjnsXXZwwinm9Bx09pDSclBaNYhi3hqVtGwlVW6blB5uIHnf7qHAztrKKvI5hN/uozpJfLz7UZFsSeT/KVfYildOehxNacsLjKP5EsNpieh3tOC763/i+e33yJ8bg9KRiG21Z/C6GsndHb38PsZBpHaI2gzFiE0G+5UB+vWz6S91cOLP9/PvpYyTvSWc/HQccKhsXsVBg++RrjmELbVn8JSusI8x6RM9O4mYPgFaSGEmWKeOR2jtxUjdr6x1mNHClrRUoKH34wHreid9Shp0wAIBSNsfbuKt189gSvZxqOfW8LyW4qkSHgZ5CsjkUgkEskUJd567BvsURhvQXalxasWLm0xHojj7q/hfPwfEPZks6UjEoyO22saSwMEvYiUnDEJhSLaokokROjEe+aPjVWj7peW4eS2+2bR3NDLni0XRt1eMjxGtDJGcWcnbMyAP8y7h1MIGlbWrVDRtOEvIWPeRXB9tPoOrCgcS4WjRHK909HjZ/+pFgzDoK3bT3dfEN0wOHTmMqn1l7CnspnO3gAnqjviAmOya/jWYyMcpumZp1GdLrKf+HRCziHGvJJ0PP4w1U29OOyDj++0adgGBJ+0d/sxDIP61j76fCGOX+hgbnH6IPuD0VAypsd/tq/7Myzz7sJ+y2dQ0qahdydGKIx01IEeYe3d5ZTPzWb/aQung3Mh+t2pOFNxfuzbqPkVaDMWj6sSq666k1efPcjWt8+QnGrn/k8u4I77Z2N3jC2IRnLjEbPvGGI3A/i3PYP3te/R9+xf4v3j/xn0nOLORs2vQEkrIFT5/rCty0Z3M4avBzVvdvyxovJM7vx4Bc4kGyfPhznkW85bm7v5xQ8/ZOfms3g9oy9YhE68hzZjMZZ5d/XPJ1oRCMTFveFQ0s1U8UjLOVC1+N+PEAL7rV8AwyBcX4kRCaN3NaGmF1Bf08nLvzpI5eFGFq0s5OHPLCYj+8p0MdxIyNZjiUQikUimKtGVVN1nVv7FqwO1mGdLWrylc1BoySVoRYvj/4ZObQPNhpJRiO7vRRlQ6aUNuFi8LIp506J31qN31oNqJdJ4GsMwRk1wLJ2dxdzF+RzZV0fJrExyC2RS7XjRe1rA4ojfmCaCQ7sv0uG1cVvSJrIK/2TE7YTNhVq4ACPQh2XhvQk7/oSxOUEIsDjG5K8pkVzPBIIRfvDiEerbPCyblcX8UtPA32ZR+SDq16cql68Dieg6lTWdABw43UJWqlm9k+wYvqKw/c3XCVysIe8vvoKalNib62mZ/Z9RTtvgYBQhBJluO00dXnTd4MUPznK+oZv9p1vJSXPQ3RdkVuH4UtyFEDgf/R5CVRFWB/abTOFT726CgAfD3zcpGwTd04n3lf+BbeXjqPkVrFtfjr/+HPu6VhDZVs3yNUUoikBJzsT5sb8d05iGYdBY182+7dU0XOzGlWzlzo9XUFaRNeZEZMmNi+Iwr5EMbxfhhpPoPS1YZ9+KYRiETm2Nb2f0tiGSMrCv/Ty+t/4ZNbccIQSWubcT2PEskfoTaAXzBo0dbjwFgJY3a9Dj5XOyKZ+TjWEY9Gz7LY3HT1Ff8CjHDtRTeaSRdetnUT5n+IVKI+jFCPSh5JQPev/GWoeFI2WQv3KMrg4vp481U3cujLfrUew9fkJUEP7xLlRNQdUUNE1B9Wwg67iO23OKoK+c2qPZNLUdxZVs4/5PLqCg6MoEp92ISKFQIpFIJJIpSqxykKB3UMVgvKLQmYqwR9uyxiAaaUXLCJ3ahjZ9IQiFSOt5BjYAq/ljFAqjFYUxrzytcD7h6gMYPc2IMZizr1pXzMXzHWx+/SSPfn6prJYYJ3pvK4o7O2E3kV5PkGMH6imblUHpvA2DqguGw7n+Gwk5biIQQjHTnp1ScJZMfbYfbaC+zcPahXlsO9LIsfMdOGwqf3L3LH72RiWv7ajm4bUllx3jfEMPvkCYJIeFvSdb4o87bEMTjH3nztLxxzdwr76Z5KXLE34+A9uLnbahn/MZKXYCoQht3WZwwf7TZrV0c6eZeDota/yinpo+tFopZtGhdzeh2svGPJZv049R3NnxFNpIUxUYOsHjmzB2v4D9ti9xa94J9lDMwV3QUNtFeUU2eYUppGW6hlRD6rqBpzdg/tcXpKfbz5kTzbS3eHC4LNx8ZylzFuWPWNEt+egR+27Tvd0Et/wMAEvR0niqtu2Wz6DmlOF95X+gFcwz04T/5F8RUYHRMmsNwSMbCez6LeqjfzfIBiTSeArhcI943SaEIGnuzUw7/S6lc/pYumY5H7x1ms2vn+RsZQvr7puJ4xJLAz3e8ZA56HElmlocSy8GUyRvuNjNwV011FV3IQTkTnOTaWnDF7Fjs+gkl6QTiehEwjrhsI6ny8HxhiSMhnZgNUmKys13zGDOYvl3M16kUCiRSCQSyVRloPm0ZeDPUc8WmwtL2SpQ1Mu2HsdQp81BK16Gdf7dhM7tMVuaDR1hT8aIhFHzx2aWL6IehYbHFArV/NmEqw+g97SOKcXRatO4+8EKfv/rw7z3xinue2yerJwYB3pPC2q0PScRHN5TSySss2xtKZZhAkyud4QrFSUpc/QNJZLrnI6eABZN4bP3zmZGTjL7TrWwbHY2q+fmUlndwR8/rGZmQQrzSjJGHONcvWlV8acfm8Pek83YLCpCMOQzVvf7aXr6v9DS08lKcMtxDLtVw2FT8QUiwwqVD60poc8forXTR683yB931RAM9y9fTctKTNV07HtJ725GzRmbUKh7uwlfOIBIuUQopD95NVx7DOHv5OayZKZlrWH/zhq2bzL90zSLgjvVgaIIhBAE/CH6egLo+uAW0KzcJNbcXc6s+TlYLENfI8lHG2F1gGYb1HocOr83/p5WUnJRM6Zjv+OpePqv4uyvxBWqBevC9QR2PGtWHUYtS4xQgHDNYbTi5Ze9/lLSp4GqEWm/SGr5TXz8iYUc21/P3m0XeP6ne8krTKGgKI2Zc7NxOK3ovaZFQsyzMyaO93ocRMKpKElzOLG9mpaGHlqbevH7wjhcFlbeWsyseTm4km14fv86eusFlIxCXPc9Pmg+vi17CVzYSMiwIbJnkrHhy/L6cYJIoVAikUgkkimKUFQztTjoHZxYp5um0sLqQEnJwbb4Y2MbT9Vw3PWXAIQbTkLIjxHyY1mwHtvKx8d+sRUNQNE9ZntbTKQxwoERd7mU7Dw3N99RxvZ3z7Bn6wVWrbt8lYzExNB1jN42lKhR/2TxeoKcONhA+dycYVOOpwL2dV/qr76VSKYwPd4gbqcFIQS3LSngtiX9CwKfvmsm5xt6+MFLR/jyx+eyoiJn2DFqW/pIS7axoDSDBaUjC4qtL/6WUFsrBd/6Nqrzyv3tO20avkAEp31oReGM3KjHaJH5T8WMdI6db+eND6tJTbLiGmafiSDcWaBoRDrqGOuI4YuHAQOju5nA3pdQp80l0nQGhAqG+R0cqT+BEQogChdQsTCP2Qty6e3201TXQ0tjL309fnQDDN0gJc1OaUUW7hQHrmQrriQbziQrTpdMMpZcHuFMNYVCzQrhIMFj7/aHhEQFw9jvwxHzM9a9XfGfw9UHIOTHMuuWyx9b0UyPz2hisaoqLFpZSEFRGscPNtBY182H751j9wfnyStMwRrsItx7G8r73QRCh2ht6iMSF/8fggMgRA3pmS6KyjPJK0ihrCILbYBIbilZQaD1AnrXUF9RxZ2FGvKg4sGx9DYpEk4CKRRKJBKJRDKFUZyp6EHvoIpCI2i2ZTFMctxYEY7+JEnFmTquiy0RFQqNqFAoYiESobELhQBzF+fR3tLHod21RCI6q9aVyIS6UQhX7QA9HK8KmCxnK1sIh3UWrxo+5XgqoGZM3blLJAPp9YZGTCe2WzX+nyeX8T9/sZc9lc2XFQoLRmnZ7Tt8iO5tW0m79z6cM2dddtvJ4rBpQGDYisJLKStIQdMEb3xYPcjfcLLExY6O2jHvE64+CAjAIHj4j4izuzH6OrDMXkOoaidq7kwiDScBUFxmBZcQAneqA3eqg5nzhv//I5GMF8WZgt5RB+Eg2ozFhOsrCR58HRQNMYzf36XEA1E8/VWJ4fP7EEkZqLnlo+6vZkwnXHN4kA91Zk4S69bPBKC91cOpI4001vXQ122AnormCWO1asxZmEd6tguXy0o4rBMKRphemn5ZgdxSsY7Ant/BIHOc6GuR0v93pebOHHXukpGRQqFEIpFIJFMY4UyBrgaE1n9RFUuBG9heMu5xB6TFjtvfTY21HneaIStR0XE8FYVg3lStubscRREc3VdPc0Mvdz9QQZJbhlIMR7jhFP5tv0DNm3XZ6oHxcOZkC5nZSaQn8KZcIpFMjB5vkJTL3EA77RozcpNpaPMM+3w4otPY7rlsJaH/Yg1Nv/gZtsLpZD748KTnPBpOm/l94bCN7bZ0WqYLTRUUZiePvvE4UDIKidQeG/K4oesY3s64hxqYbZmR+kq00pWEz+02H+trB82KddkjWJc9DELB89xXAcYk1kgkE0U4U+Jt75bZa9Fm3oJ/07+Zi4ZjWOSNXSuGaw6hdzViXfJxIs1nUacvGuRZOOL+GdMxTm/H8HYN+17PyHJx851mS7/37R9geDpwPfLAeE5xEMLqwPGxv0VYh1Y6x1qatbJVsppwkkihUCKRSCSSKUxsJXigX6F10ccQVgda2eoJjxu72AIG3SCNiahQqHs7Efbk/rbPcQqFAIpiioV5hSls2VjFS88cYMGyAmYvyMWVLNtJYxiGQWDX84ikDBzrvzG4FX2C9HT5aGnoZdW64gTMUCKRTJZeb5CCUUT7vAwnh8+0EY7oaAMqsJs6vHznv0xRqyB7+DF69+6h6VfPoLpc5P/l1xDalb9VjLUcX+rNNxIWTeXbn15KdtrEK+aHQ00vJFy1A93Xg+JwYwQ8hM7tIVxziEjtMZI+/9N4cnq47jhEQlhmryV8brcZwCAULLPWoAxYWNPKVhE+uzseHCGRXAnEQM/B5Cy09AIi8+4auzevzQWqRvjsLgDUaRUY/l7U3LH5dSoZ0wHQ2y8Om1g8EKO7GSVtaKDQeNFG8MxWsoqx3/7naAmyX/koI4VCiUQikUimMLFqv4EebMJiw7rwvkmNq2YU4nzkf5sJumM0d48ff0DrsZI2LS5iGqHghOdTVpFNZk4S2989y97t1ezfWcPyNUUsXFEg25EBw9eN3l6LbfUTCREJAc6eNNMJS2cnpo1ZIpFMHMMwzNbjUTzr8jNc6IZBc6dvUHtuVW1/W2FJ/mDhSg+FaHvpBbrefw97aRl5X34KS3p6Yk9gBFbMyebw2TZy08fug1iS7x59o3GiRC0K9NYLKNMXEtjzEqFTW+LP6z0tqFFBJFxzCKxO1LyZuJ78EUKzxkXEgdjXfoFw4YJRk+IlkslgKV1J6PgmAJRkUxy03zT2ACIhBMKZhtFrfueHTrwPMOZgn5i9R6T9Itr0hSNuZ/j70Lub0GZe3vdwMgghzBA/yaSRQqFEIpFIJFMYxRldvY0GmCQSNWN6/MZofDtG7eD1iFlRqKigaEMqCkMXDhA+sxP7rV9E2EZvbU1Nd3L/JxfQ3elj95bz7Nl6gcrDjaxYU0T53OyPdJuJ0WcmTCsJ8iYE058wZ5obd6ps9ZZIrjX+YIRQWMc9gkdhjLxMU3B7YXMVn713NlsON3Db4mm0dPpQFcEPv3rLoOCQQEMDTb/4GYHqC6TedQ9Zjzx2VSoJY6yak8vC0swxtx5fKdTsEoQjBf+Hv0Gt2kH4wkGUrGL0totgRAYJhZGmKrT8CoSiDfLzvRShWbGU33S1TkHyEUXNKUMkZ2H0tg4rWI8FxZlKJCoUhs/tBqsTJTVvTPsKqxORnBUPNBmJSPMZc75j8D2UXHukUCiRSCQSyRQmVlEYDzC5HlD7Ly+EPWqab7EN8SgMVb5PpP4EvlAA54ZvjXn4lDQHdz84h9oLnezddoH33jxFU30Pt9xVhqJ8NMVCva8dAOFKTBVQR5uH9lYPt9w5vmpSiUSSGDp6/KQl2zAARQh6vWZFdrLz8rm8eenmosuJ6k7+6TeHaO/x4w2E6fMGyUx1xEXCQO1F2l59Gc+xoygOB3lP/RXJS5Ze0XMaiWstEgIIix37bV/Ct/H/I2LoqDml2O98CqFZ6fvlUxg9LQDovh6MnhbUinXXdsISyQBcj30PI+id8P6XegtaipeOyZ8whppRSKT94mW3iTSdAUVDzZJ2JlOBa/+pLJFIJBKJZMLE0+quI6Ew1noM/UKh0GxDWo8NXzcAkYaTGHoYoYz9skQIwfSSdAqL09j17gm5+Gn7AAAgAElEQVSOHGqgt8fPvQ/P/Ui2IhueaEXheP0kR+BsZQtCQOnsrNE3lkgkCaW1y8d//8/dPLS2mFe2nucbn1iIw2p+Po6UehzDZlX5zL2z+P2287T3+AHYU9mE22klJ92Joet0vbeJtldeQrE7yPj4g6Ssux3Nnfh23qmGVjCXpM//x6BwMABhS0KPCYUt5wFQskuv+vwkkpEQmnXI+3Zc+18SfmeZtXZc+ysZ0wlXHyRw6E2sizYM2+ERaT6LklU0qXlKrh4fvStpiUQikUhuIOKJwqHrRyhkoFBoiwmF1kGtx4YeQe9qMudv6Bg9bRM6lBCCJclHWeHcxcVzHWx75wyGMTZT/BsJva8DVKtpSj5JDMPg7MlW8qen4kySF/QSydWmpqkX3TB4e49ZofPcO6fpiVYUul2XrygEWLdoGp+71/TFy0lz4AtEaO70UWAJUv+jH9D6u9/inDuPGX/3PTI+/qAUCQcwnIgh3NnoPWZbZqTlHAgFNavoKs9MIrlyKGn5YLFjv/WLaGWrx+1NHfPhDO57GaO7adht9O4m1NT8Sc9VcnWQQqFEIpFIJFOYWMKcNuM6Sngb2Ho8IJU50l6D750fove1Y/S0gh6Oz1vvGf7CcizoPS3MtJ9iyeIUTh1t4vCey/vk3IgYfe2IpPSE+DS2NffR3emjbI4MMZFIrjatXT7qWvsA8PjD0cf8vLPX/FwbzaMwxrySdOaXZPD5+yoocERY236QeRv/E9/pU2R/+jPk/+XX0JKlQDgWFHc2ek8zAOGLR1AyixIWGiWRXA9YZq3F9cT/xTJrDY7bvzzuawktfzaOe/8aAN3bNeR5IxTA8PUg3LJLYaogW48lEolEIpnCCKuDpM/8GKxjT4y80gysyIilzwmLDb29hnB3M+HG09hv+QwAWtFiQqe2oHc3T/h4saS+xSU+erzp7N5ygazcZAqK0kbZ88bACPrQ+9pRkhLjT3imsgVFEZTMzEzIeBKJZGy8f7COX79bNeixvAwnKS4rpy52sXpuLmnJYxOoLJrK1x6YTcdbb/LpE28h9AjhuUso/cynsWQkxqLgo4KSkkP4/B7CTWfQ2y9iG0eirEQyFRCKgrAnT26MaJia4ekc8pwevU5TkqVQOFWQQqFEIpFIJFOceGDIdYLQbDju/YbpRWN1mA8ObOcKegnsfQkANXcmWJ0TFgoNw4i3hBndTax0tdBqKWDz6yd57AtLcSXduFUfRsgPQsHz4n/H8HahlSyf/JjRtuPC4jTsjtFbHCUSSWIIBCP8dvOZIY8XZifx2XtnU1ndweLyrDFX+vQdPULLb54j3NaGe9VqQjfdSWFFyUc6HX6iqLnlYBgEdjwLioqlbPW1npJEct2hOM3FWcPbPeQ5I3qdprhlp8JUQQqFEolEIpFIEo42fcGg3+NtWhY7ak4ZkbrjWObdhbA6UFJyJi4U+rohYnp36V2NKJ0XWeOs5G3PI2x+7ST3P7Hwhk1C7nvmz01fwuj5JyJJsLGuG09vgFXrZCqhRHI1aWj3ENEN5hSlUVndX5GTm+7EYdNYOmtsN9i630/zs8/Qu3cP1rx8Cr71bZyzZl+paX8kUHPKQCjoHbVoxcuuu8U5ieS6wGIHzRpvPQ5fPEq47hi2VU/E7WVk6/HUQQqFEolEIpFIrjwWUygU9mTsaz5HuPoAlrl3AqCk5BJpqrrc3iMSW6VGtaJ31GL0NJOqGtw0L8S2w93s217NylvHJnpFms8SOr0D2y1PIhR1QvO56kRFQsf6b6AWzJv0cGdPtqJpCsXlsu1YIkkUVbVd7DjayKLyTKpqu/jE7UODAhraPAA8tKaEPu9pls7K4vfbL5CXMfaAoojPR90//xOBizVkPPAQ6es3IDR5uzdZhMWOklWE3nIey6xbrvV0JJLrEiEEwpmKERUKAwd+j956gfC5PRi+HnMbmxTZpwrym0MikUgkEskVJ1ZRKBxulORMrPPviT+npOQQPrsbIxwcNnHycsR8b7TC+YSrD8QfL+YoLQvu4+Cui+QVpjC9ZHT/vsDB14nUHkXJnI51zu3jmsfVxgj5B/wmUHNnIcTkMuoiEZ1zJ1uZUZaBxTpFhFKJZArw7DunaWjzcPhsG32+ED2eILOKM7h1fm58m/o2D5oqKMpL5rtfWIFuGKQk2Vgyc2wVOHooRMNPfkSgrpb8r3yVpEWLr9TpfCSxFC8nFPShFsy/1lORSK5blAFCoYh5ZysDAu6k9cGUQaYeSyQSiUQiufIMqCi8FCUlB+j3GhwPemc9CBXL3Dv6x8soRG+rYc1dZaRnufjgrdME/CGMSAjvxn8h0nx22LFiImXw4OsYhjHuuVxNDE9/qqBIyUZYJu/FeKGqDb8vxKz5OZMeSyKR9JOZYgegzxcCYHdlM7/6YyXNHV5aOr28u/ciHx5rJDfdiaqYt2eKEKxdmI9FG/12zTAMmp/5Ob5TJ8n93BekSHgFsC5cj+vx70+danOJ5BognKno3m4MXTe9k4uW4PrUv+C477/huO9b13p6knEghUKJRCKRSCRXnHhF4bBCoVlVE/OwGQ/hhpOo2SWo+f0eXFrRMgxvF6ru5/YNs/B5gnz43nn0znoitccI11cOO5bu6QDA8HZh+HvHPZerie7t9zBTM6YnZMwTBxtITrGPqfpSIpGMHV3vX3h46sF5/PkDc7FoCq9sPcf3njvAC++fpccbIt1tn9D4HW+9Se/e3WQ+/Cju1TcnatoSiUQyLoQzBaO7Cc/zf43u6UA4UxFCoBXMQyuYe62nJxkHsvVYIpFIJBLJlSdarTdc5ZtZUQjGGANNDEPH8HQirA701gtYF30MIRS0mWvQW86iZs0AINLZQFZuOYtWFXJoVy3Tk1WyId4WM2Tcvg6EIwXD143e3YTicE/gRK8OhscUCm1rPoeWXzHp8dqa+2io7WbVumLZGiSRJJger+kluqgsk6WzzOTitt4gL79vphx//fGFHDjdyoqK8SeC9h0+RPvvXyF55WrS1m9I6LwlEolkPMTajeOehM6UazkdySSQQqFEIpFIJJIrj6EDDOtBKKxOhMON3n35ikLd34v/3X9D93Rg9LZhXbQBDAN12hwAHOu+aG4X9S3UO+sht5xlNxdx8WwHH+zpZZ51HsUdPmJ1O+GmKvxbfo593RcxvN1oZasIn91lipa5MxN08onn/2fvvgPjOut8/7/PmV6lGXXJlmW59ziJneLEaU4nhWRDsoQQQttlISwssOXuXsryW/a3y2Uv3AuBsLQlCWwgpFcnTneJHTuOe5GbrF6n9znn/nGkkWVLssrIkuXv6x+PzpzzzDPyqMxH3+f5aj1BoWX2xSiW0VUhnWjHlgbMFpWF51WMeSwhRH+haIrLllTw6Zv7Qv17b5jPoePd+L12ltQWsaS2aMTjZoJBWn7zS2zVMyi7/wEJ+YUQE8qy4Eq0cDuZgxsAUBwSFJ6tZOmxEEIIIcZfOmn8O8heeqq3DO00FYVaax3ZlgPoESMkS21/AcXhxVQ6q995irsIzDYjKATMZpWb7lqM05zig/gKntwzn60bjqHrOqntL6KHWok/+z1Ax1Q+BxTTaecy0fRoN1gceQkJo5EkB/e0MX9JOTa7JQ+zE0L00nWdcCyN19X/jyRmk8qDdy7l3mtH9wcJXddpe+y36IkE5Z/9C1TryBpBCSFEvqkuH/ZVn+j72Fk4gbMRYyFBoRBCCCHGnZ4xlt4N1tVYcfvRBlkS3EsLtgHgvu9HWBatAcB6/q2njKkoKqqvEq27KXfM7bVza+Xr3FH4ODXOBja/fZQNr+whU/8hpmmLc+epnhIUb/Fpqxsnkp5Nk209iOry5WW83dua0DSdpSum5WU8IUSfaCJDVtPxOvMbwkfe30Jk21aKbrsDW2VlXscWQojRMlaJGJWEigSFZy1ZeiyEEEKIcWeetpj0rrWYKgbeT0+xe9DjQzcQ0UKtYHWi2N1Yl38ExeHFMv/KAc9VfZVkG3bnPtazafRQG04TrHK+gXv+37FjWxPH1Ntx28spipspNbfgS7sxuytRJnFFYWLdz9A6jmGavnTMY2WzGns+bGbG7CIKfI48zE4IcaJQ1PgjyckVhWORCYVoe+wR7DNr8V13fd7GFUKIfFALK8jGg7JH4VlMgkIhhBBCjDtz9VLcn/lPFNPAVTWKwwupGHo2g2Ia+NcTLdSWa3yiOguxnX/roI9n8lWRObAePRlFsbnQw52g66hFM9A6j7FqdQXF2jH27EqQTCvsiJ8HKPCHekzKMmba6rgklMA9yi6k4ynbfhjF4cW+6r4xj3X8cBfxaJoFy8rzMDMhxMnCsfwHhW2P/RYtEafsgc+gmEx5G1cIIfJBLawg27wfxeGZ6KmIUZKgUAghhBBnxGAhIRgVhQB6IowyyJJaLdiKqbR2WI+l+qoAyHY3Yi6fixY2li2bymejdR5Djwep9XUxrXAt7k//gmQiQ1tTkGRSo+HD3Rw4Vsvhn73H9Jl+aueVUF3rx+me+D3A9FQMPdqNdeVdqN6SMY+3b2crDqeF6lp/HmYnhEhnNDbubuGSRWVYzCaCvRWFzvx8/whv20pk6/sU3/Fn2Cqr8jKmEELkk2XJtZhKa1FUiZvOVvI/J4QQQogJ1/tXZz0eggGCQj2bQY90oM6+eFjj5YLClgOYimvQQkYnZFPZHNK716HHgmjRbhRnIYqiYHdYqJ5VDMBMbzvzAj/jyLRPcqg+wrFDXSgKlFZ6cXtsWKwmbDYzVTMKqZ7lP6OdRnv3XTT5xr4nWTyW4lhdJ0surMJkkm2rhciHFzYe5dn1R0mmskwrdfPHNw4B4M3DHxp0Xafr+Wexllfgu/7GMY8nhBDjwVRYialQ9k49m0lQKIQQQogJpzi8gFFROBAt1GYsHe5Zenza8dxFAKQ2P4EeC4JqApMFU/EM43Gi3eixwIDVi2pBGR5TmBWzo1z6kSvobItSt6+NloYQnW0R0qksyUSGD7c0UF3r59rbFmC1nZlfqXqDwt4gdCwO7G5D03TmLZFlx0LkQ3c4yYub6gH4/bqDWC0qPo+d+2+Yl5eKwvjBAyTrj1F636dkybEQQohxI0GhEEIIISacaj+honAA2eZ9AJjKZg9rPEVRsCy4ivTeN8i21qG6/EZH454AUYt0oMcCAwZuitsPJjNasAVFUSguc1Nc5u4/n6zGnu3NrH+tjg2vH+LKG+cN+7mORTbQBCYLirt4TOPous6+HS2UlHsoKnHlaXZCnNt2H+kik9X4yKUzeH7DMcp9Tv76rmX4PLa8jB94dS2qy4X34kvyMp4QQggxEAkKhRBCCDHhchWFg3Q+zjbsRnEXoXiHV1EIYL/8fvRkhGzncTStDcVbgmK2orh8aKF2tFgAU9WiU+eiqKjeUvQhOh+bTCpLLqgiEkqw/b0G5iwso2pG4bDnNlpaoBm1oBxFHdtS4faWMF3tUVZfPydPMxNC7K/vxu2wcPvltVyyqJxyvzNvWxOk2tuIbN+G/8abUW35CR6FEEKIgciGNEIIIYSYeFYnKKYBlx7rmkamaQ/mqkUjftOtuPzokS60UDuqx6jCUz0laF0NkIqjuAYO99SCCjJNe0nve3vI8S+8rAZvoZ23Xj5AJp0d0dxGQw+356WJyd4PWzCbVWYvKM3DrIQQAPvqA8yrLkRVFCqKXHndv7T7pRdAVSm46pq8jSmEEEIMRIJCIYQQQkw4RVFQHB60UBt6JtXvPj3UCqk4pvKRV7+pLj9kU5BO5JYZK94StI6jxv3OgTss21behVpYQWLDo+jpxKDjWywmrrhhLsHuOFs31I94fiOh6zpauAPFM7agMJ3KcnBPG7XzS7DZZXGJEGNV3xpmx6EOOkMJ5lcP/D1lLFKtLQTffYfCK67C4sv/+EIIIcSJJCgUQgghxOSga2QObyb+0n+g63rusBbuAEDxjrz6TXH7c7dN/ukAqJ7SE+4vGvA6tbAc28X3QCZF5ui2IR9jWo2PeYvL2P7ecTrboyOe43DpiTBkUrnKyNE6tL+ddCrLgqXSxESIsWpoj/CdX2/hh3/cQZHXxqWL8/911fnM0yhmM/6bb8n72EIIIcTJJCgUQgghxKRgmbcataCcbPM+Msf6wjkt0gkwqoBMPaGrseqfZvx7wtLdoaoUTeVzUDzFpA+9d9rHufSaWVisJt5Ze7BfyJlPergdGN3n4UR7P2ymwOegYnpBPqYlxDnt2fVHsVlNnD+3hM/dsghHnjugJxuOE968Cd+a6zAXyNesEEKI8SdBoRBCCCEmBdvKP8N517+guPxkDm7MHdfDHaCYUJwjbxbSWzGoeEpQrI5+x8y1K1FU0+DXKiqmkplDNjXpZXdYuPjKWpqPBzmwu23E8xwOLWQEhWNZetzdGaOlIcSCZeV53T9NiHNROqOxdX8bq5dV8qU7ljB3ev4bGnU+/xyq3Y7v+hvzPrYQQggxEAkKhRBCCDFpKKoJ1V+F1lM9B6BFOlDcviFDvUHHcxSAomIqmp47Ziqfg+2y+7Ff8enTX+/0oUW7h1UluGBZOaWVHja+fohkIjPiuQ5ET0TINOwC+pZgj6WicN+OFhQF5o3D8kghzjUdwTi6DjPKPOMyfqqlmcjWLRRevQaTyzUujyGEEEKcTIJCIYQQQkwqqrsYPdyZ+1gLd6C6RxeOKaqKdekNWOav7jumqFgXXoVisZ9+Li4fZJKQjp/+sRSF1dfNIRFPs/ntI6Oa78lSu14l/tIP0NMJ9HAHit0zrHkPJJvV2L+zhRmzi3C6rXmZnxDnstYu4/tCqc8xLuN3vfg8isVC4bXXjcv4QgghxEAkKBRCCCHEpKJ4itGTEfSU8SZcj3SieAZuOjIctos+hrn6vNHNpWePQy3aPazzS8o9LFpeye4PmmhvCY/qMU+kBZpB19FjAfR4EMU5+j3K6g91EY+lpYmJEHnS1h0DoMzvzPvY6fZ2Qps2UrD6Ssweb97HF0IIIQYjQaEQQgghJpXepbVapJPM0Q/Qo4FRVxSOVW9QqA8zKARYuXomdqeFt0fZ2ESLh0hufgI9m0Hr2R9RiwbQk1EUm3vE4/Xa+2EzTreV6lmjD12FEH1au+M4bWZc9vw2MAHoevlFFFWVvQmFEEKccRIUCiGEEGJSUXuajWjdTcRf/TFKQSmWuasmZi6jCAptdjOXXDWLtqYwez9sGfFjpneuJbX9ebItB9BCRlCoxwLoyQiKfXRBYSScpP5wF/OWlKGq0sREiHxo645R5nfkvTFQurub0Pp38K66DIvPd/oLhBBCiDySoFAIIYQQk4rSU1GYbd4HehbbBbejeksnZi49nZa1aDfpQ++RbTs8rOvmLiqlYnoBm948TDyWHvbj6ZpG+uAGALINuyCdMI7HAuiJyKgrCvfvbEHXYcHSilFdL4Q4VWt3nFJf/pcdd7/yErqm4b/h5ryPLYQQQpyOBIVCCDGFHWsJ88LGoxM9DSFGRHEUgMlCtmkfwIQtOwZQzFYUuwc92kVi3U+JPf3PaNFusl3H0TOpwa9TFC6/bg6pZIb33hpeuAiQbdqDHu0CIH3k/dxxLRZAT0RR7CPvfKrrOvt2tFBZXUDBODVdEOJcE02k6QgmqCrObzfiTDhE8O038V50CZaSkryOLYQQQgyHBIVCCDGF/fy53fzprcO09my4Pll1hRJ0h5MTPQ0xSSiKglpYjhZoMj72TFxQCMY+hdnWutzHyS1PEnvy26T3vTXkdUUlLpaumMbeD1toaQwN67HSB94FqxNT+Vz0UJtx0GTuaWqSHVVFYVN9gFAgIdWEQuTR0WajWdHMyvw2Ggm8uhY9ncZ/k1QTCiGEmBgSFAohxBTmcVgA2FHXOcEzGdovnt/Dr17cO+ZxHn/9IH98s+70J4pJTy2aYdwwmcfU6Tcvc/FPQ+tqyH2crd8OWhYtcvqvqwtXzcDltvL2KwfQtKEbm+ipOJkj27DMvhi1wOhMrBbNQC2uQetuBBjVHoV7d7RgtZmonTexgasQU8XhphAbdhn7j84s9+Rt3Gw0SuD113BfsAJrRWXexhVCCCFGQoJCIYSYwpx2Iyj88FDHBM9kaG2BOC2dY696fGXzcV7aVJ+HGeWPrutoo+h8e64zFRtBoeIuRlEm9tcVU3FN7rZaNhs9YVQS6fHwaa+12sysWjObzrYoH25pGPLcbGc9ZFOYq5dhql4KgP2y+1BdPvSw8TU80orCZCLN4X3tzFlUhtliGtG1QohTtXXH+PffbWPj7hZMqpL7OZsPgddfQ0skKLr5I3kbUwghhBgpCQqFEGIKiyaMJgqHmoa37HEiaLpOMJKiO5wkq2mjHqcrlMjd/unTu/jJkzvHNF6+fO/RrfzdTzdO9DTOOmpRtfHvBC87BlBLZho3LHbMFfNyx/XE8L6uaucVUzOniM1vHaGpPjD4iT17HipWJ+aaC3B/6qeYymbnGqoAMMKKwoO728hmdRYsLR/RdUKIgT366gFMJqPL8cWLyvI2rpaI0/3aWlzLzsM2vTpv4wohhBAjJUGhEEJMYdFEBoBkKksmO/Gh2UDCsTRZzai6G8s+hYdPCEO37Gtj64F2nt9wLB9THJNDjSE6QwmpKhwhU29Q6C6a4Jn0zEVRUAvKc0uCAfT48IJCRVG4+ub5eAvtvPjELpobggOel2uOYraiKAqK1Wg8ovqn9Y01wmYme3e0UFzmpiSPyyOFOFcdagqy63AXH7mkhh9++TI+cd280180TIHX16FFo/hvvjVvYwohhBCjIUGhEEJMYdF4esDbk0nghHCwM5gY4syhHW4+NbTZX9896vHyrWMMz+1cpFgd2FZ9AsvCqyd6KigWG6ayOZjK56B4S3PHh7P0uJfNbuaWe5bhdFl5/vEdA1cWZoyvBcVs63fYXLmgby4jWHrc3hKmozUi1YRC5MmrW47jspu5cnkVXqcVW56W82uJBF1rX8a5eCmO2tq8jCmEEEKMlgSFQggxRem6TjSRprjADkBkkgaF3ZG+oHAsYdqxllNDm6Y87Hs4FidWcR5vHX6oJAzWRWtyexVONMdH/h7bJR9HLehbaqjHQ+gjqBR1e23cfu95uL12Xnl6D9FI/wraEysKT6R4Svpu24ZfUbh3Rwsms8qcRaWnP1kIcVoHjgdYMqsIh82c13EDb6xDi0QouvW2vI4rhBBCjIYEhUIIMUWl0hqZrE6Z3wlM3qCwX0VhaHRBoa7r1LeGKSm0544tmOEjFE1N6PMORlK52/WtkQmbhxg7RVWN5cCOAswzL8RUtQi0DKTjIxrH6bZy/UcXkkllef35ff2DxqzxWlVODgoVJRceKurwKpgy6SwHd7dSO68YWx6bLQhxrgpEkgQiKWrKvXkdV0sk6H7lZZyLFuOonZXXsYUQQojRkKBQCCGmqN5GJmU+Y5+zSDwzkdMZVCCSRAE8TsuoKwq7w0miiQyLavy5YwtrfIBRATJR+wMGon0haEO7BIVTgaIoOK79Epa5q4Dh71N4In+xi1VrZtFwNMCO9xtzx/WepccnVxQCuO75d5y3f3PYj3F4fwepZJYFSytGPD8hxKmO9lSt1+R5v8/Am6+TjYQpuvX2vI4rhBBCjJYEhUIIMUX1VtKV+oyKwre2N/LqluMTOaUBdYeTeF1WSgsdo96jsL7NCOEW9gsKjds/fnInf3rz0NgnOgqBsFFR6LSZJ21FpxgdxWFUFY1kn8ITLVhWwfRaH++/e5R4rKfyNJMCFDCdWgGoOgsxlQ5/77K9O5rxFtqprC4Y1fyEEP0dbQ6hANVlI+s8PhQtmaT7lZdwLlyEY9bsvI0rhBBCjIUEhUIIMUX1Ni/prSjcdaSLF9+b+C7AJ2vqjOL32ikqsI84KNx+sIPv//4D/vu1gwAs6KkiNKkKM8r6qj5eeq+eP711aExdlUcj0LMHXZnfQTKdPaOPLcaXYjdeX1pi5BWFYFQmrrp6FulUli3vGl+XeiaV63g8Fl3tUZrqg8xfWj7msYQQhmMtYcqLnNit+dufMPDm62TDYYpukWpCIYQQk4cEhUIIMUVFE8ZSY7/XjtlkhAXBSIp0ZvIEVo0dUQ41hrhwfokRFIYSI1omvGlPC3uPddMWiDOtxI3LbsHtsFDgtqKqCv/yuYv4m48tA+CFjcd4+b368XoqAwpEkqiKQnGBg2Rq8nzexdjlKgpjwVGP4St2sWh5JXs+aKKrPQqZ1Cn7E46Uruu8+1odNruZhedVjmksIUSfoy3hvO5PmE0m6X75JZwLFuKYMydv4wohhBBjJUGhEEJMUZGePQrdDku/qqLO0JmtqhvKOx82YTYprFpSQbHXTlbT+zUAOZ2mjihLaov4/hcu5R/vuwAw9josdNsAqChysWimn8/cvIAir41tB9pH1KV2rAKRJAVuK3arSSoKpxjFWQCqGT3cMaZxLrysBovVzLuv1aGlkwPuTzgS2zbW03gswMrVNTic0sREiHzoDicJRlPUVORvf8KWl9eSDYfw3yKdjoUQQkwuEhQKIcQU1Ru4uexm0hktd7wjEOeNbQ3sOtw5UVPL2X2ki/nVPrxOK0UFxhLp4S4/zmQ1mjtjTC91U1Rgx2Y1usFeuricSxaV585TFCOIvHXVTDpDiTPafbipI0ZJoQOb1UQyrZ3+AnHWUBQVxVOENsag0OG0cNHqGhqPBdjf7B5TReGB3a1sfvsocxeVsmi5VBMKkS9HW4wtBvLVyERLp2h86hkc8xfgnDsvL2MKIYQQ+SJBoRBCTFGHmoJUlbiwWkz9jj/22kEeWXuAHz2xY4JmZojE0zR2RJkzvRCAogI7AB3BOJmsNmTln67rtHTFyGo6VSWufvfdfEkN11ww7ZRrzptTjKLA1gPteXwWg0tnstS3hplV5cVmMZFMZc9oNaMYf6qnBC089tfTwuWVVNf62VRfwdrmi3h//THCI9yvs/FYgDde2E9ldQFX3jRP9iYUIuAo6ccAACAASURBVI+ONodRFKguzU9QGNqwnnR3N0U335KX8YQQQoh8kqBQCCGmoFAsxaHGIHOmFZ5yX2tXDICsptPWHTvTU8upazT2dps7zejKWuw1gsLOUIJ/eHgj//67D8hqA1fhba/r4Ju/3AxAVbFrwHNO5nFamTe9kG09QWFTR5T/ePwD2uqbie3fR/Ddtwmuf4fQhvVE9+xGS4+tS/HRljBZTWd2ZQE2iwlN18lkJSicSlRP8ZiXHgOoqsJ1H13I4uJmUrqFLe8c5bGfvce7r9WR7NlrdCh1e9t46U+7KPA5uOGORZhM8uudEPkQT2Y41hJmy742ZlZ4c5XrY6Fns3S//CLuObNxzF+Qh1kKIYQQ+ZW/tl1CCCEmhc17W/nZM7sBmNMTwl1z/jTeP9CWW478wE3z+fWL+9he18l1K5yDjqXpOl3BBMWFjrzP82BDAJOqUFNhbA5vs5pwOyy0dMboDCXpDCV5a3sTV59/anXgkeYwYOxHWFE0vKBQS6dYZW7j4P5dHHn4QwIt7VzVdJzAqwkCA5yv2Gx4LlyJ/4YbsZRXoGcyKGbzsCu1DjUaS9VmVRXQETKqw5LpLBazhDhTheIpRk+E0dMJFIt9WNekD72HYvdgrlrY77jFYuL84oNcUOkku+pLbNtUz873G9m/s5XZC0u45MparLb+v7al01nWv3aIvR82U1bp4brbF2Gzy76EQuTLy+/V89yGowB8/paFQ588TOH3t5Bub2fWZx9Ak8pfIYQQk5AEhUIIMcVs3tuWuz23p6Lw3uvmcu91c/nqj98lGElx2ZIKnlt/lEONQVgxfdCx3tvdyq9e3Mu/fv7ivIeFje1RKopc2E5YGl3gttJyQpVja1d8wGuj8TRuh4X//aXLUNXB32jpuk58314iH2wj9N5GSqJR/CjEd7nAYuews4pmWxE33XQ+0xfMMq7RNFKtzUS3bye04V1C699BsVjQ02ksZeUUrLoM1W4nEwiQjUaxlpfjvmAFFr+/32MfbQlR5LXjdVlzzzGZyuJ2SJAzVaieEgC0cDsm/+BfR710TSPxzn9hKpp+SlAIGF2PnYV4Cuxccf1cFi6rYMeWBvZub6b5eJAb71xMgc+Bpum0NYd46+WDdLVHWX7xdFZcXiOVhELkWSRuVJZXl7q5cH7pmMfTdZ3utS9jLa/Av3IFHZ3RMY8phBBC5JsEhUIIMYVoms7++m5WLijl2gun5/b96/WdB1aS1XQURaGk0EFXaOh90A43h8hqOnuOdbM6z0Fha3ecaSftL+iyW2jp6gsKw7GBOyCHYyk8TsuQIWGqtZXW//oV8QP7UcxmXOedT8HqK/jhe2E01QjugtEUXaEky30zqC0pyV1rLSvDvfQ8/B+5lTf+8Cr+dIia6X7i+/fT8eQTxkmqimp3oMWitP/xcQquuJKCSy/DVjMTRVFo7YpTUWRUa9p7lqtJ5+OppTco1EMdMIygUOs4AqkYWqB5wPv1TLpf1+OScg/X3LKAeUvKWfv0Hv77P7dQ4HcQCSVJp7LYnRZu/tgSqmv9A44nhBgbHfA6LXzrgRV52fczcfgQyWNHKb33kyiqBPtCCCEmJwkKhRBiCjnSEiKayLB8TgmzqgpOud/r6gsh/F4be452DzleY7vRIXjfsW5WL8tfF9WsptERiHPB3JJ+x112M6FoXzgYGiQoDMXSeJwDd4fVs1kCb7xOx5N/RDGZKL33PryrLke1GuefFzzKn946DBhLst/6sInG9r6qjj+8XkdHKMFf3b4YzVPAH0OlOGyV/OAjl1J8u4l0dzeKqmLyeFBUlVRbG92vvETwrTcJvvE6Zp8P17LlOOpVahbUkGptwZaIgq5LUDjFKHajsYGeGl5VUKbB2BJAj4fQk1EU20nL5jPJAbseT6vxcdcDF7D7gyYCnTEqqwspr/JSXevHLhWqQoybdMbYLiJfzYECr69DdTjwXnJpXsYTQgghxoMEhUIIMYVsO9COSVVYNPP0FUZFXjuBcJJMVsM8yJLFxg4jANlb342u63l5s7T9YAe/e+0AWU2nzNe/StF1QujhdVoIx4xlX+2BOP/4n5v4x/suZEa5h3AsNWATk1R7G80//QnJ+mM4Fy+h7JMPnLIk+KIFZbmgcFqpi8oiJw0dETbvbWX9zhZ2Hu4E4LG1BzjYECCr6UTiad7f384li8qx+Hz9xrOWllJ23/0Uf/ROojs+JPLBNoLr3+H2dBqOw9G14AA+aykguV2FiqvG/DkUk0RPqKdnBg60T5Zt3g8ogI4WbMFUOqvf/XomBWbbgNd6CuxcfGXtWGYrhBihdEbDYh57AxOATDBI+P3NFF51Nap9eHuaCiGEEBNBat6FEGKK0HWdrfvaWTDDN6x98PxeOzoQCCdJpbPoev+OvMFoinAsTZnfSTCSor41kutUPNjjf//3H7B1f/uQj/vfrx+kI2gseS7z92+k4j6hEUOZ35mrKNx1pItMVmftluMAhAeoKIxs/4D6f/4W6Y4OKv7yi1T99d+cEhICFBc6WHOB0SClusxDVYmbxvYo//Xy/lxICLBuWwP1bUZFZaHbysZdLUM+L5PbjffSVVR+8UH4+v/HI1U3kLr9k5R/5nOoN91JVlFR//RftPz6l2iJoZd8i7NDrvovkxzW+Xq0C9VvvPYGXH6cSQ1YUSiEmBhGUJift0vBt9+EbJbCK6/Jy3hCCCHEeJGgUAghpoj61ghtgfiwN1z3e43KpaMtYf7yB2+xbmtDv/t7lx2vmG8sD/6XR97ne49spT0wcIORUCzN3mPdbDtgNFNp7YrxzZ+9w5Zth9E1LXfeiZWAp1YU9hW6l/mdRGJpNF2HnhAzHE+R1TSi8TQepwUtmSS8+T2afvpjmn78Iyxl5cz45rfxXDj0flJ/vmYO3/rUCmZWeJlR5qY7nCSezDC/upCVC079/F2yuJy9x7pzG9ufTmskS6OjlNJVF+O9ZBWO1Vfzm+k3k7j4akIb3uXYd79Nov7YsMYSk1hvRWF6eBWFWjyEqbQWVNMpQaGuZUHL9NujUAgxsVIZDWsegkI9kyHw1hs4Fy3GWl6eh5kJIYQQ40eWHgshxBTxzo4mzCaV80/a928wfo+x9OmPb9YBRtXemgv7GjK0dRuB4LLZxTy/4RiZrBHWvfxePfddP++U8Tp7qgSPt4YIbdxA0xNP8YlgO7wPBxSFlN2Nf8kiisMenJlCYmZHvz0Tof/S43K/k6ymE0tkCLd3sjR0kAXbOjh+/FVubYkw89V3OPzHVrRYDJPHi+/6Gym6/Q5Uy+mrKRVFYUa5sb/cFcur2LC7hcb2KF+8YwkOm5kdhzpJpLJccV4lM8o9zCjz8NKmerYf7OCypRWnHb+lO4ZJVXLNZOwWE7qiElyxhtmXraDllz/n+Pe+S/Gdd1G45rq87X8lzixFNYFqHlZFoa5lIRlFcRaieIrRQidV3vYsX5aKQiEmj3xVFEa2byMbCFB436fGPikhhBBinI04KGxtbeWmm27iwQcf5FOf+lS/+yKRCA899BCvvvoqzc3NuFwuLrjgAh588EEWLFjQ79wNGzbwwAMPDPgYxcXFrF+/fqRTE0KIc1YynWXj7hZWzC8Z1rJj6KsobA8YAZ/D1v9HQmcogaoo1JR7sFtNJFJGI44t+9pyQWE6kwUULGaVzlCC4mQ3137wPC2buojafLTNX0V9IIM5GceXDmHeuZML4lHOU024r7meRF0deiZNdM9uEnUHKY0kuC5qx6xAzdNruS+coeV765jf3Mh8IGJykLYWU5oMYsaHe9lyvKsuwzF33qg7SNosJr55/woi8TSunqXPM8o8dIYS3H/DfMBYVu2ymzncHOK8OcX8z1++x7zphXzqxvnYraf+KD3eGqGiyIWpZ062nq7HiXQW57IFzPjWd2n5zS9pf/z3xA7sp+Izn0O157ertDhDLLZh7VGoJ8IAKA4PqqMg93Hu/t4xBtmjUAhx5qUzWdyOsYf3gXWvYSkpwbVkaR5mJYQQQoyvEQWF0WiUBx98kEgkcsp9sViMe++9l3379rF8+XLWrFlDS0sLa9eu5d133+XXv/41F1xwQe78/fv3A3D33XdTUtK/+sXp7L9nlRBCiKEdagwST2a5eNHwlzTZrWaKC+xE4mkcNjPBSP+qqK5QAp/HhklVqShycqQ5TKHbSjCSQtN0VFXh/z65E6/Tymdumk9q49vc3/ASSdXCsVW38/sWD//08RUE97fx8nv1qIrC9hInprYm1iQOYHr1RY6/+qLxYKqKvXYWJpuNJS2H0BQTas1M0tEgmsvDvlmXsCFVRJvVx0dX1/LUO0f42z9fTvkM3wDPbORUVelX3fiJ6+f1hKAGRVHwe+10hxLUNQYJRlJs3tuGz2Pj7qvn9BtL13WOtoQ5b05x7pjNYgSGqZ6uxya3m8ovfpnAa2tp/+Pj1P/Ld6n6669CiScvz0ecOYrZmqsGHEpfUOhFsXvQgifteSkVhUJMOvmoKEweryd+8ADFd9096j9oCSGEEGfSsIPCxsZGHnzwQXbv3j3g/Y8++ij79u3jvvvu45/+6Z9yxzdv3synPvUpvv3tb/Pcc8/ljvcGhd/4xjfweOSNkRBCjEVzZwyA6aXuEV33nU+vxGpRefiZ3bkOx706Q0mKeqoOy/1GULiwxs+GXS3EkhncDgstnTHMjceo/5c/UHLsKIcdFTxfdhnxVgcOu5kZ5W5KfQ4sJhWrRe3pNlxA6zV3ceECD8mmJlSrFWt5OeZCH/WtYf75V5uoKPbwuVsX8d+/3sJf3b6YLe8ewe+0EG2L8OKmegA8rvELVAbqqOzz2OgKJznSFEJRYMX8Ul57v4HVyyqpKOo7vzOYIBJPM7O872eb2aSiKkquKhOM8NF37fXYplfT9ND/peEH/07x9/8V2RXkLGO2Dq+iMN4TFNo9KA4PeuvB/vf3Ll+WoFCISSMfexR2vfwSitVKwarL8zQrIYQQYnwN6yffb37zG2655Rb27dvHxRdfPOA5a9euRVEUvvKVr/Q7vnLlSlauXMmBAwdobW3NHd+/fz9VVVUSEgohRB60dMZw2EwUjDA8c9jMmFSVApeNULR/2NEVSuDv2WNvVlUBboeFudMLAYjE0+iZDCsPvckNu58iGwyyfcmNrF92GwVlRehAbaUXk6ridlj46Opa5lX3Vf95nFYsxSW4ly7DOX8B5kLjPpfdgqaYcDgsuQq/QCRJdzhJZbGLW1fNJJnOsrDGR7n/zC7V9XvtdIeTHGkOUVXs5p5r5uCwmfnxkztJ9lQKRuJpfveaEQDVVHhz1yqKgs2q5s47kXP+Aqq+8nUywSAHfvDDfo1fxORnVBQOY4/CeMg43+FFcXjRE+F+/9d60gjqFeupIbUQYmKkMxrmMQSFqZYWwps3UXjVNZjcI/tDnhBCCDFRhvWT77e//S1VVVU8+uij3HbbbQOec/fdd/PVr34V9wA/BK1W481eNGr8EpzNZjl06BBz584d7byFEEKcoLkrSrnfOeqmGF63lWgiQzpjBBeaptMdTlLkNYLCK5dX8f0vXEqh26gwDO/bR/2/fY+lgQO8V7gQ/z/+M7vcNZQUOvn4GuN7+4KTlgWfWKV3chOTXr1dj102MwUuK36vje11HcSSGXweG2sunMY/f2YlX7v7vNz+f2eKz2MjEk+z/3iA2koPhW4b910/j+bOGIcagwC8+UEj2+s6sFlMTCvp//PQZjHllh6fzFFbS+m9nyS4cxedzz417s9F5JF5hHsU2j0odg/oOnqybyuX3tuKXcIEISaL9BgrCjtfeBbFYsF3/Y15nJUQQggxvoa1vuk73/kOl156KSaTiaNHjw54zl133TXg8a6uLt5//32cTifTpk0D4MiRIySTSex2O9/4xjfYtGkToVCIhQsX8oUvfIHVq1eP7tkIIcQ5qrkzxvzq0e/X11uJGIqmKCqwE4ymyGp6LihUFQWb1WRUFUbq0X7zGGmvl+dLV7HLO4tL4xrtwQTzqn0smunnO59eSUVR//1mT2yW4nUO3HDFZjFhUhWcdjOKorB8TgnrtjYAUOi2oSjKKQHcmeL3GCFpOqNRW1kAQGVP+BmJpwGjChPgO59eccq+VjaLiYMNQZo6ornrTlSw6jL044dpe/45HLPn4Fosm96fDYa9R2E8BIqCYnOjOLw9x8LQezvRExTapKJQiMnCCApNo7o21dpKeNNGfGuuw+z1nv4CIYQQYpIY1p/ILr/8ckym0f2Q/P73v080GuW2227LVRb27k/40ksv0dDQwC233MKaNWvYs2cPn//853niiSdG9VhCCHEuiiczdIeTpwRzI9EbFAZ7lh939gRe/p6gsJcj2s3Nre+SKa3E8qW/Z5d3FgA7D3WSTGWp6dmXb3qpG7Np8B8xg1UUKorC7KoCasqNN1Xnn9AQZElt0WieWt70BoUAi2r8AHh6OkyHY0ZQ2B1OUl3qptR36v/FJYvL6Qon+c1L+wZ9jNrPfxZr1TSaf/Fz0l2d+Zy+GC+mwfco1HUdLdiCFgugx8NGNaGq9gWFiVDfuYmepcdSUSjEpKDrOqlMdtRLj7teeA7FbMZ3g1QTCiGEOLuM647pDz30EE8++SRVVVV89atfzR1PJBJUV1dz11138fnPfz53vK6ujrvvvpvvfve7XHnllRQXFw807KCKiqb2L9cl0g1TnIPkdX96R5qMZa+zZ/hH/fmqSfQsiTWplJR4+PBIFwDzZxVT0lPBp2ezNDz5KLqiEPrIvRQW9FVIbN7XBsDKpZWUFA/+vXhaqZuGtgg10/2DhoX/6ytX5G4XFbkJpzRWLCij1D/6IDQf0vQt654/uwQAv79nqbaiUFLiIZzIUFrkGvD/4TO3L8VX4ODXz+8hhULVIJWRi/7H3/Lh1/6Wjl8+zMJv/hNmt1SYTWatbhepaNuA/+eBDU/R9cajmH3lWEtngLuAkhIPKb2cBsBjSePuua7TlCJlMlNSUTzqLQTOZvK9Xkw26YyGroOvwDHi12eipYUDmzZQcfONVMyePuh58roX5yJ53Ytz0dn2uh+3oPBHP/oRDz30EIWFhTz88MMUFBTk7rvzzju58847T7lm9uzZ3H///fzkJz/htdde45577hnRY3Z2RtA0fcxzn4xKSjy0t4cnehpCnFHyuh+eYw0BAFRNG/XnS0tnADh4rIu1m46SyepYLSrmE8bsfPZpYgcPsrZ8NTOTFtTmvmqols4YHqel3/kD+cqfLWXn4U6SsSTtsdM3gABYObcYstkJfy1oPfsLTitx95uLy26mtSNCe3uYjkCcacWuQee6pMaHosCL7xzi9strT7m/pMRD1Oal7IHP0Pzzn7Htq9+g+n/8T9kEfxJLZlSyicSA/+fx43UAZLpb0FBRXH7a28NoCWOVRrC1jXiJcV2iuwvF5qajI3LKOFOdfK8Xk1E8afxcTCXTI359tjzyOIqq4rhizaDXyutenIvkdS/ORRP9uldVZcRFdXkPCrPZLN/85jd54oknKCoq4le/+hVz5swZ9vULFy4EoKGhId9TE0KIKSkUM5Y9egbZ9284PE4LigKb9rRyrMX4QVZb6UVVjcqmeN1BOp97Bu8lqzgencOejcdy1144v5T397VRXeY5bSWU32vnivOqRj3PiWSzmPjbP1/OtNL+P2jdTiuReJpMViMcTVHoHrzzdKHbRkWRi+NtQ4dBngtWYPqal8b/+D7Nv/g5VV/+CsoZbt4ihkexWNEH6Xqsx4K521p3E5aKBcY1Njeg5BqcgLH02DguhJgMUj3NvUbazCTd0U5o43oKr7gSc+Ho9w4WQgghJkpe33WkUim++MUv8sQTT1BVVcXvfvc75s+ff8p5dXV1bNiwAV0/tfovmTR+2bbZbKfcJ4QQ4lThnn0FB1vKOxxmk0qBy0pzZzR3rLdpSDYep+UXP8dSVEzJxz+B094/kPzLWxfxpTuW8Inrpn4n+/kzfLgd/Z+/x2EhHEsTiqbQMbojD6W00EFbIH7ax3LOnUfJPR8ntmsHXS8+P5Zpi3GkmG2DNjPRY0EUR9+KCtVbalyjqih2t9HgpPfcZATFLsvMhZgs0hmjinykexR2PvsMiqLgu+Hm8ZiWEEIIMe7yFhTqus7XvvY13njjDebMmcPvf/97ampqBjz3W9/6Fg888AB79uw55b6tW7cCsHjx4nxNTQghprRQLG10CraNrUjc57GTSmu5j6f3VM51PvMk6c4Oyj/7eUwOBx0nhVyqqnD+3BLKBmjgcS5w9wSF3WHjD12F7qGDwjK/g7buONoAfyw7WcEVV+G56BI6n3mKyI7teZmvyDOzFbJpdF075S4tFsBUNjv3sVpQ2nenzYmeiuU+1BMRqSgUYhJJ5yoKh9/QMdXcRGjjegquugaL3z9eUxNCCCHGVd6CwkceeYS1a9cyY8YMfvvb31JWVjbouTfccAMAP/zhD8lkMrnj27Zt4w9/+APV1dVcfvnl+ZqaEEJMaaFYqmfp8NgaIJzY1ddlNzO/upBUWxuBN16n4PLVOGYb20hkp+hesKPldlqIxFO5oPC0FYU+J+mMxq9f3Et969D7lSiKQtknP4VtejUtP/8ZyaamvM1b5Idi7qnkzaT7HdczKUjFUItngMmoQlW8fUGhYh0gKJSKQiEmjd6g0DKCisKOZ55GsVrx3yjVhEIIIc5eedmjMJVK8dBDDwEwb948HnvssQHPu+eeeygpKeGee+7hlVde4e233+b222/nsssuo7m5mXXr1mGxWPjBD36A2TyuDZmFEGLKCEdTeJ2jX3bcq7An4JpW4uafP7MSgJZfGxuyF9360dx5n7l5Acdaw7z2vuwlC8bS40g8TbBnCXjB6SoKfQ4A1u9s4XBTiG8/sHLIN6KqzUbll75M/Xe/Q+MPf8C0r/8d1tLSQc8XZ1hPUKhnkiiWvv97PW7sT6g6C1E9xWiBFlRPSe5+xepETxpBoa7rxtJjqSgUYtIY6R6FifpjRN7fjP/mWzB7veM5NSGEEGJc5SWNO3ToEN3d3QCsXbuWtWvXDnjemjVrKCkpwWKx8Ktf/YqHH36Y559/nkcffRS32821117Ll7/8ZWbOnJmPaQkhxDkhFEvjGcP+hL16Kwr9XuPfdGcHoU0bKLzyasyFhbnzVi2pYNWSCm5YWc0wVs9OeR6nlUxWp71nSbbbMfSP1tKeoBCguTPGmx80cu2K6UNeY/EXUfWVv6HhP75Pww/+jer/8U3MBQVDXiPODMVsfL3Env4uzpu+hlpQDvQ1MlGcBSieEpR0sq/6EFBsLvRIp/FBOgFaFsUuQaEQk8VIKwo7n34S1enEd/0N4zktIYQQYtyNOCi84447uOOOO/odW7BgAfv37x/ROFarlQcffJAHH3xwpFMQQghxgnAsRbnfcfoTT6N3yWxvYNj18ovG8etvHPB8v9c+5secCnqbm7R0xXDZzZhO05249/O2fE4xoWiKN7c3subCaaddOm6fUcO0r36d4//+rzT95EdM+/rfo1rHHhBPpJauGEdbQly8sHyipzJ6vRWF4XYS7z6CffUDpA9uQPVVAqA4C7GtuLNfh2Pov/S49z7F7jmDExdCDKW3mYllGHsUxg/VEd3xIUUfvROTU7YQEEIIcXbLa9djIYQQZ56xR+HYA6PeoNDnsZEJdBN6520KVl0uG7KfhsdpBIVNHVFcJ3VEHoiqKPyfv76cv/roYlafV0lzZ4y6xuCwHsteM5Pyz/4FiSNHaHvskTHNezL46dO7+Pmze/p12z7bnFglmG3cTfT3Xyf1/pNkm/YZ9zsLMBXPwDytf5M25YRmJlqozTjmKT5DsxZCnM5IKgo7nvoTJo8X3zXXjve0hBBCiHEnQaEQQpzFkqksqbRGQR6WHpf6nJhUhcpiF53PPoOu6/huvCkPs5zaerscdwQTeIYRFIJRhWhSVS6cV4qqKOw83DXsx/OcfwH+G28mtP4dort3jWrOk0UsYTQAWbf1LN7vsmfpseLwovqm5Q5nm/aAoqLYB9mrzOqEbAY9k0ILtgLkli0LISaGrut0hRKEY6lh71EY27uH+L69+G+6GdUulfZCCCHOftIxRAghzmLBqNFpN18Vhf/2l5fgDLZR/+7bFF55NdYSaZpxOoXuvs+9e5hBYS+Hzcz0Ujd1DYERXee/5VbCW96j46k/4Vy4aMwdryeCpumEY0ZQuGl3Kx+/di7qWfg8yBpNbEzlc7Euu4nke4+Tbd6P1t2E6p+GMshSdMXmBEBPxYyg0GxFcRYOeK4QYvy1BeL8/49uJRBJYVIVzptjVPgOVVGo6zodTz+J2eej4MqrztRUhRBCiHElFYVCCHEW6w4bQWHvsuGxKnSotPzi55jcbopuuS0vY051HqeV3nzL7RxZUAgwe1oBh5tDZLLasK9RLVZ8191I8ugREnUHR/yYk0FbIE4qozFveiGxZIamjrNz+bGpciGWRWuwXX4/ptJanLf8A4rDqCJUi2cMep1i7QkKkzG0UCtqQdlZGfgKMVUcagwSiKS4Y3UtVcUutu5vB4YOCqM7PyRxqA7/R25FtZzde8YKIYQQvSQoFEKIs1h3JL9BYceTfyLV2ED5A5/F5JHGCsOhqgrenqXfI60oBJgzrYBUWuN4W2RE13kvXYXqctG19uURP+Zk0NDzfK9cXgUw7H0aJxvFbMW+6hOoJzQi6V1CbCquGfy6nopCUjG0YAuqt2w8pymEOI2Ons71162YzoN3LsXb84cf6yDNTHRNo/OpJ7GUlFCw6vIzNk8hhBBivElQKIQQZ7F8VhRGdmwn8OorFFx1Da4lS8c83rmkd5/C0QSF00vdALR0xkZ0nWqzUXjl1US3f0CqtXXEjzvRGtojKMB5c4qxWU389uX9rN1yfKKnlRdqoREUDquiMB5GD3XI/oRCTLD2YIIClxWrxURRgZ2vfuw8brtsJjbrwEFhalkWjwAAIABJREFUZNv7JI/XU3Tr7Shm2c1JCCHE1CFBoRBCnMW6w0nsVhMO29jepKTb22n5xc+xVc+g5K678zS7c0dhT0XhaPaK7G1EE46lRv64V12DYjIRWLd2xNdOtNbuOEUFdmwWE0tmGp21H3/9IK1dIwtMJyO1dBZYHZiKqgc9R7G5ANCCzaBnUdxFZ2p6QogBdATiFBf2NSOZUe7htstmDniurml0Pv0U1spKPBddcqamKIQQQpwREhQKIcRZrDucHHM1oZ7J0PTTHwNQ8YUvolpln6WRKuipKHTZR15R6LCZMakKoZ7GHiNhLizEs/Jigu++QzYysqXLE6UtEOe/1x2kuSNKmd+oqrvv+nn8wyfOx2JSeXHTsQme4dhZ5l2O++P/gWIZogNqT0WhFmwDQLG7z8TUhBCD6AgmKClwDOvc0MYNpFqaKbrto4M2LBJCCCHOVvKTTQghzmKBPASFXS+9QLL+GOUPfEa6HI9Sb+djzyiamSiKscdhaBQVhQC+a69HT6XoevnFUV1/pm3Y2czaLcepb4tQ5jPelHucVuZMK2TO9EIa2s+OwHMoiqKiWIcOHHr3KNRCxrJxxS57ggoxUTJZja5Qsl9F4WD0TIbO557GVj0D9/kXnoHZCSGEEGeWbKghhBBnob3HuqkoctIVTrJwhm/U46Q7O+l64Tk8Ky/CvfyCPM7w3FLoGf0ehWAEjOHo6IJC2/TpeC9bTfcrL+E+/0IctbWjGudMqW/tCwJ7Kwp7uezmXEOBqU4xWcBsRQu2GB9LUCjEGfPCxqO0dsW5cH4pW/a1sn6n8XVYPIyKwuA7b5Pp6KDsrz8pncqFEEJMSRIUCiHEWaauIcj3f/8Bi2v9BCOpXEg1Gp3PPQNA8Z99LF/TOyetmF9KKq1RUeQ8/ckD8Dqtpyw97gjG2XcswGVLK057fcnH7iG2Zxetv/pPqr/1HVTL5F0+fqw1nLtd5uv/+XLaLUQTmTM9pQmjOH3ouYpCWXosxHh684NGnHYz86p9/OmtwwC8u7MZk6qwdFYRTR1R5kwrGHIMLZWi84Vnsc+eg3PxkjMxbSGEEOKMk6BQCCHOMo+u3Q/ArsNdAKMOp9KdHYQ2vEvhVddg8UsjhbFw2S1ct2L6qK/3OK20nNTE490dzTy7/igXLyrDbBp6pxCT00nZ/Z+m8X//L9r/8Dhl99436rmMp2A0RXc4icWsks5olPv7V++47GbiyQy6rp8TlTqqq5BsLih0TfBshJi6ook0v3vtIBazyp9dOQuAv/nYMrbXdXDhvFLmD7MyP/DGOrKBABWf+8tz4nuUEEKIc5PsUSiEEGeR9kCc+rYIfq9RRagosKR2dCFf99pXQFHwXX9DPqcoRsHrspyyR2FvZV0qnR3WGK5Fi/Fdez3BN9YRfn9L3uc4FllNA6C+p5rwo5fXctnSilOW+TltZrKaTnKQ59zYHuHvfraBpo7o+E74DFFcPeGE1YGiyt9uhRgvm3a3kslqxJMZHnllPw6biQU1Pj5x3bxhh4RaIk73Sy/iXLgI57z54zxjIYQQYuJIUCiEOOdtr+vgf//hQzbtaZnoqQyotTuWa/Cw+6hRRXjHamMfurnTCvE4R77MNBsOE3znLbwXXSzVhJOA12klldZIJPuW3cZ7bifT2rDHKb7zLuy1tbT+169Id3bmfZ6j0RlM8IUfvMWR5hCBSBKAC+eV8OmbFqCq/StynHYjLIsNsvz4sVcP0B5I8MHBduoaggOe88rmeh56elcen8H4UZxGQCH7Ewoxft7a3sjjrx9kRpmHq86vAmB6qQfTCLsVd7+6lmwkTNHtd47HNIUQQohJQ4JCIcQ5K57MUNcYZP3OZnYe7uS/19VN9JQG9A8Pb+Kbv9zM8bYIG3a24PPYuGhhGTMrPFyxvHJUY3a//hp6KoXvhpvyPFsxGr1hb2+QBn1B4XArCgEUs5mKz30BPZOh46kn8jvJUWrrjpHJ6jR1REkkjeditw1cPeeyG81gBgoKg5EkB44b4eDr2xr53qNbOXA8cMp5j79ex/v72vp9Licr1dUbFMr+hEKMl1c2H6eq2M2Ddy7hE9fO5fO3LOST188b0RjZSITutS/jOm/5pG8YJYQQQoyVBIVCiHPWo2v3871HtrK/3ggbYok0uq5P8KwG9/Czu6lrDLJifikmVeV/3r+CixeWj3icbCxGYN1ruJadh62yahxmKkbK6zICsuAAQeFgy3AHYykpoXDNdYQ3bSS8bWv+JjlKvUuoY8kMiZRx2241DXiuo6eiMJpIn3Lf0ZYwWs/XZ3fY+Dx9WNeBruukM32fo96xt+5vz9MzGD+KSyoKhRhP4ViKlq4YF84vwe+1oygKFy8qp7J4ZHuCdr3yEloiQfFtd4zTTIUQQojJQ4JCIcQ5q7Fnn7NIPI3ZpJLJ6qQyw1/meaY1dUS5YWU1d189e0zjBNa9ihaLUnTL7XmamRgrt8OoKAxG+/YpjPVWFI7iNVl08y3Ya2fR/PBDRD7Ylp9JjlJv6BdLZEiksphN6qDNWVy9S4+Tp1YUNnUaX69LZ/Utld9xuJMn3z7MX/yvt0imjLCwwG3s3/nHN+t4YePRfD2NcZGrKLRJRaGYnCLxNN/+9WYONpxavXs2ONQYAmB21dDdjIeSCQYIrHsVz4qV2KaPvmmVEEIIcbaQoFAIcc7yOCy523OnG28iBtsbbbKoLnOPqdNiNho1lk8tPx97TU3+JibGpDcgi8b7KulGs/S4l2q3U/WVr2GvnkHTz35Cov5YfiY6Cr0VhdFEmngqO2g1IYBziKXHTe1RClzW3Bt+t8NCY3uUFzYaz62uyViWHE+kmV1VgM9tY9uBjrw+l3xTnIXGv7L0WExSb3zQSH1rhLc/bJroqYxKXWMQk6ows8I76jG6XnwBPZOh6NaP5nFmQgghxOQlQaEQ4pwVOKF6a+504w37QJVME0k7aSn0SJdLnaz71ZfR4nGKb5Vqwsmkd8ltJHZiUGgEhKkRNDM5kcnppOqv/waT20PLL36Olk6d/qJx0FtRGE8YS48dtiGCQlvv0uOBKwori125r4E/v2YOc6f1VQkdqA+g6zrRRIY50wuYVVVAKDq59ylUXIUoDi8mn2wBICbW/vpu3vygsd/enrqus3GX0eTLabMMdumkdqQ5xLRSN1bL4N93hpLu6iT41ht4L12FtXzkW30IIYQQZyMJCoUQ56yukPGGyOexUVNu7BEWG2BvtInU2/wBQFGgosg56rFSra10v/wSnpUXYZtenY/piTzpC8iM15+u630VhZmRVxT2MrndlD/waVJNjXQ+9eTYJzoK0XhvRWGGRDKL3TpwIxPo+zyc/HWo6zpNHTEqi10snVXE/TfMY+XCUr7+58v517+4mJpyD/uPB0hlNLKajstuocBlJRhNTep9RxXVjOvj/4F53uUTPRVxjmoPxDnYEODhZ3fz21f287Ufr+ePbxqNvVq6YrR0xQAITvLQfaDKa13XqW8NM6Ns9HuAdj3/LLquU3TLbWOZnhBCCHFWGfy3dSGEmMLiyQzxZIY/u3IWN15UzZHmMDD5lh6f2NSh1OfEYh5dVYSu67Q99lsUi4WSj92Tr+mJPDGbVGwWU66isDfwgv7NTNbvbCar6axeNvxu167FSym48mq6X30F17LzcM6bn9/Jn0Zv6BdLZlCVwRuZAKiqgsNmPuXrMBBJkUxnqShyYjapXHFeXwVemc/JvOpC1m1tzO3x6LSZMasKpNO0PvMMmaOHSXe0odrs2Gtq8K5aPWk6lyom+VVMTJz/86cdNLYb+39+7KrZ1LeFeen/sXffgW3Wd+LH34/2nt4zcfYgZCcQyCAJm0DYhZaWtrS0dFx7ba+9312vvbbXQVuuvW5aVtkUCoQRdggEEpKQELLIsJ14W7asvaXn94cs2Y7t2JYVEiff1z8k0qNHXwVZ8vfzfMbmo2jVSjTd3zcmvRpf8ORkJA8mkUxxqNHLpEorBxu8/OqxnXz3k3OZUNaTZdzljxKMJKgqzq20P9bWhvftt7AtX4HaWZCvpQuCIAjCKU/8dioIwhnJ3T011WHRIkkShswQhVM0UDizxsGciblvVPxb3iW0dw+FN30Slc2er+UJeWTQqbI9CsO9SuB7lx7/7fl9ACyaVoz2OAG3YxVedwOhvXtoveduqn/wY5R6fZ5WPbTs1ONIHKVSgdWoOe7xBq2qXwsAfygdpLAYBn7s5EobL73XwJ46d/ocKrC9v5EvHXkbX20EbWUV2vIKUuEwvs2b8b65AcdlV+C86upR9fwUhLEsJcvZIKFJr2bV/ApkGTz+KE+/VZe9fUqlLTtM6FTQ6Y3wPw9up8sf5ebVk6lv9ZFMyTy9sZY7rj4rm7V8pC19AbAqh4zCVDRKy91/QlKrcVx6RV7XLwiCIAinOhEoFAThjNTliwDgMOuAXiWPp1iPwkyQ5fJzxmX7KI5UMhDA9egj6GpqsC2/IJ/LE/LIqFMRCKcDYn0DhemMwt7Zpe8fcHHOzOH3y1JotZR87jYafvYTXI88RMlnP5+nVQ8tE/wMRhJoVAqK7ccPUpoNajo84T63ZQL4maEvx5pcaUMCdhx0URLpwPrQS0gdbRw0VFBz7VVUL52fPTYVCdP+6MO4n1+HQqvFcenlo3h1gjB2ZYKEFy6oZN6Uwuw08u/cNJfn3qnnqY21GHQqLCYN+492ncylZqVSMr//54dEYunPhC1722juCGLQqthT38U3freJn99+DhaDhoa2ABJQUTiy3r5yKkXL3X8ieqSesju+hsqW23evIAiCIIxVokehIAhnnGgsyavbGwEosHYHCnUD90Y72TJBlsECJMPR8cw/SYZDFH/qViSF+Ng/VRm0KgLhnjLdjEzpcX13eTzA1v3tIz6/fsJEHJdeju+dtwns2E5LZ5A/Pr2bDTubRrny48tmFEYTRIaYegxw9sQCDjZ66fD2BAszQVKjfuCBCkadmvICI/Fd73NT08tI8Rj6z36ZJ8suwOus6HOsQqen+JZbMS9cTMdT/6Dr5fWndB9DQThRDjZ6AFg5r4JJFX2DYasXVDKxwsrVS2uwGjUEIwniidwGK+XTvqNd1Lf6uWnVZC4/dxyHmryEogm+sGY6t1w8hWgsyd46N7Iss/2Ai6pi83H7oh4r3abj7wR37qDwhpswzZ5zAl+NIAiCIJyaxI5REIQzzpZ9bew63Mm1yyfgsKQDhSqlAo1aMeC01ZMpk0ll0OU2cTLh6cL31ptYl5yHtrIyn0sT8sygUw9cety9Oa9v9QFwVo2TRlcgp+dwXnEl2qpq2h64jwee3MbW/e1s3Nk8ypUfXybIF40lCUbiQ27az51Zggxs+rC11zkyPwcDPza0by9X732Cta0b8ajNmL/6HZxz0xv8v6zbyxs7+gZDJYWC4ls/i2nuPFyPP0rjnT8jGcjt31QQxqK2rhDPbqqn2K7PXjDrTatW8u+fnMfCacXZdgGZFgAn0zsftqLXqlg4rYhF04pQKSUuWljJWTVOls4qw6hTcd/6/XzpV2/S0B5g2Zzh93OVZZmOxx/F++Yb2C++FPuq1SfwlQiCIAjCqUsECgVBOOO0dAZRqxRcvKjv5N9Mb7T7XtzP3ev2nqTV9ZXNpMoxo9C9/kXkVAr7JZflc1nCCZAuPc4ECnsGmGRKjw83+Si265lYbqHDGyEaG/k0ZEmlouRzXyAZDjNjz6sgy4RzOM9wJZIpIrEkpu5MwERSHjKjsNCm5+wJTta/dxR3d4uAnp+DvgFzOZWic90zNP76TrRKeLb4PO6tvAxTkRO9tudn5u8vfdTveRRqDaW330HRpz5DpPYwzb//LXLi1LpQIAgnymvbGwlHE3z1mllD9um0GrUA2WFBJ8v6LUd5b18bi6YVoVYpKS808ftvLOOGCyYhSRIKhUR1iZlYPEUskcJiUHPO9OG3aOh89mm6XnkJ2wWrKLjmuhP4SgRBEATh1CYChYIgnFHcvgitnSGK7XoUx2yOjDo1oUiC9w+4eHdPa7Ys62TK9HXTqEc+7Tjh8+HduAHLonPQFBadgNUJ+aQfYJiJJKWHmcTiSfYecTN9vIOygnS/rRZ3bsMFtOXlxJdezORgA0sULXgD0fy8gAFkSqgLbT19CXsH8AZz0+rJJJMyL29tSJ8nkkAhSX2CjMlAgKbf/i+dz/wT86LFFH3nP9lrrkGWFOi1qj7Bj+qSgYcZSAoFtmXLKfnsbYQPHqDjn0/m9DoF4eN2oMHDe/vacn58hydCsd2Q/Tw5Hkt3RqHnBH5WDMXlCfP4G4eYOd7B1csmZG9Xq/puZVbNr6Sq2MQvv3wuP/3iOcMa+iSnUum+peuewXLe+RTeeJMYciQIgiCc0cQwE0EQzhh76t386tGdAMybUtjvfr1ORZMrkM3qenLDYf7t5rkndcMQDMcHLbccivv5dcjxOI7LxLCGsSATqP7Pv25Br1WhUSkwG9S4/RGee7eeWDzFnIkFOLvLBJtcQcaVWHJ6rv2lZ+PUbeaco+/wftnlRGIJYvEUeq2q38Z7NPzdGUjFdj11LenS6aEyCiEdWCyw6rLTyYPhOEZ9T/Av2txE029+TdLrpejmW7AuX9Hn5zQzlOGWi6bw4MsHiAyRNWleuIjQR/vpeulFtOUVWM5dMvIXKwgfo5899D4AM8c7c/qO6PCGKbAOb/p5oS39mdPSGWLOpBE/1ahFY0le3daIJMGnLpqSzVAeyOyJBcyeWDDsc6ciEVru/hPBD3ZiW7Wawus/IXr5CoIgCGc88U0oCMIZ42hrzzCIEoeh3/0GrYq2rvQAhcUzijnQ6OXD2s6PbX0DCUcTw8rAOla0qRHPG69hXboMTUnpCViZkG+ZydtNHUEONXlZc954jHo1e+u7eO6dIwBMqbJTaNOjVEg0d+aWUQhwoMnHB9NXo4xHuaxtE25PiP/82xbWb0k/z74jXX36JOaqvXt68ZSqnkEJwx0sYNKr+0xMNujUyKkUvi2babzz58iJBBXf+XdsKy7IBgkNx/ysLJ9TzvI5ZQSG0Vut8MabMEybTuv99xCprxvWGgXhZMkEw7fuH3lWoSzLdPoi2YsOQzEbNBTZ9Rxu8o74ufLhl4/t4JVtDZxV48z2Fc6HpN9Pwy9+SnDXBxTd9EmKbrxZBAkFQRAEAREoFAThDOLy9ExRLbb3DxSO61WeePPqyViNGt7dk3tpVz7EEim0OZQdux5/FIVOT8Haa0/AqoQTQadN/382G9Rcv2IiFy6o7FNy/s3rz0atUqBSKiiy62lzhwc71XHFE0nqWnyUTK0hddFaJoaa6HjwfvzBGEfbAxxq9HLnIzv4yd+3k0iObsppe3fgfd6UntJ3vXbw93MqFiPW2kq0qYnSeBfa9kZiLc0oOlqY376T+u//O613/wmlxULlt7+Lvqamz+N/dvs5/Oz2c/rcZjakJ7YO9VoUajWlt9+BymKl5e4/k4qfWhPQBaG3Yns6G3DL3pF/R4WiCcLR5IBDTAYzoczK4Sbvxz4hXJZlGtoCFNp0fPriqXk7b9Lvp+FXvyDW0kzZV7+O7YJVeTu3IAiCIIx1ovRYEIQzRlNHTwZWppSqtwsXVPHspnogXQZaZNef0P5twxGLJ0fcnzC4ZzehPbspvP5GlCbTCVqZkG8S6ay4SxZVZwftaLvLgJecVcLMGmf2WIdZS5c/t/dmXYufRFJmcoUNy1nLWb/lIOfv3c5yW4TarmW8s7sFgOaOIB8c6hywTH+42rvCGHUqTHo11SVmjrT6Byzll2UZ31sb6XjqHyQD6czfTPFv/YdPsqL7z8qaCRTc/mVMc+cPmPlj0qv7lSWaDem/B8NxrCbtcderNBop/vRnaPrfX+N5/VUcF10yshcsCB+TTP/P+lY/KVlGIUn8+IFtnDuzhAvmVhz3sR2e9JCgkQQKJ5ZbeHdPKy5vhCLb8EqW88EXihNLpFg9vxK7+fg/v8OVDARo/PUviLe2UPbVf8E4Y2ZezisIgiAIpwsRKBQE4YzQ4QnT6Aqw9OxSzplRwpQqe79jDDoV//6peSS7M4+sRk2f4OLJEI2nMOqH/1Etp1J0/OMxVAUFWFesPIErE/Jt8Yxi7DY90yqs2dsyuTtFx2TA2kxamju7cnqeAw3pIT2TKm1IEmyyz6JQnWBx2x6SBzRs9c5m1gQnuw530uHNLWsxo60rlF37l66aycOvHGBCWd++iqlolLa/34d/87voJ0/Bev5SJLWGt/e0sauui5uXVrFuUz3GyZO45YZzR7wGiyE9iMEfGjpQCGCcOQvDzFm4n3sWy7lLUJlz6wMpCCdSMBJHr1USjibp8EZQKSRqm33UNvuGDhR604HC4ZYeA0yqSLcP2H+kq1+gUE6liNTVEu9woasej6Zk+JOGh5KpBCjMU3AyFYvReNcvibWIIKEgCIIgDEaUHguCcNpr7wrxnT+9SziapLzQNGCQMGNiuTV7v9WkxROI8YN732PjB83Deq6WziCvbW/MOdvrWLF4ckSlx/7N7xJtaKBg7bUo1IM3fBdOPSqlguXzKlEoejLuvL2GgfRmM2vxBmKkUiMvA6xr8VHiMGDSqzFoVahUSp42zeVDcw1LOnawsGkL559VilatHPX7uL0rnF17kU3Pv1x3NgZdz/syFY/T9Jtf49+yGeeVa6n41r9hOWcJ5vkLSE6ayUe6cr7/XpKt6kqU9uEPKOgtk1HoH0afwozC628kFY3S+ezTOT2nIJxIiWSKWDzFlMr0d1VDW4BDA/QP/OhoV7+S+5Qss/eIG2DYw0wAyguNFFh1bPuovc/twT27OfqjH9Dw0x/Tevefqf+v/0fXq6/kpUTZ5Qmzt657rXkIFMqyTPuDDxA9Uk/p7XeIIKEgCIIgDEIECgVBOO0dbQtk/zx9nGPYj7MaNYSjCY62BTjYnYU1lBc2H+GhVw5w1+M7R7zOgUTjSTSq4QUKU7EYHU8/iXbceMwLFubl+YWTyxtIB7eKjgkU2s1aUrKMbwTBr4yWzhBlBUYAJElKZxVJEs8XLWG7dQqLPHsp2vAkTqMyO3V4pGRZ5uFXDtDhjfRbe+9j2u67h/CBjyj53G04r7iyTzmx8ZgS4mj8+JOLB2PKZBSGh99zUFtWhnXZCrxvbiDa1JTT8wrCiRKKpMuOJ1VakYCGdj8HG9KBwkwP0AMNHn7+8A6ef/dIn8e+ubOZN95vYuG0IowjmJYsSRLzpxSxr74LT7ubrtde4cgPv0/TXb8kFQ5T/JnPUv2DH2GceRauRx+i5Q+/IxkcXUb+9/68maffTg8WGkmZ9GC8b72J7523cVy+BtPsOaM+nyAIgiCcrkSgUBCE015TRxAJ+OO/LqO8O0AyHFajJvvn4QZMOrtLuhpdwexmbjTSw0yG91HtefVlEm43hddeLyY3niYC3cGtY0v97N0ltCPN+EumUrg84T5Tv1fMKU//QZJ4pWAhGxxzCG/bwhUH1hHpyG3qtzcY49XtjQB9eiv21vn0U/i3vItz7TVYFvcvKT621+DEXiXZI9GTUTiy4SQFa65CodXieuKxnJ5XEE6UYCT9XraZtBQ7DKzfcpSNu9JZ7+FoklAkwb4j6dYEme+kjG372yl1GvjimhkD9gs9nsVTHCx1baf5/30b1yMPgUJB0SdvofpH/4P1vKVoKyop+8rXKbz+RgK7dnLkB/+Bd9NbpCKRoU8+gFSvrMRchnr1Ftq3l/aH/o5hxkyca64a1bkEQRAE4XQndpKCIJz2mjuCFNh0I95oWE29AoW+4W10OrwRDNp0lkZTR2CIoweXkmVSsjzsYSYJvw/3i89jnHU2hqnTcn5e4dTyhTXTmVxp61OuC+nSYwDPMcN2OjxhfvuPXbS6QwOer8MTIZmSKXb0BB5XzClDr1WyZsk4kCTk81ZRdsfXsATdrNj+GNGGhhGvOxOc+Nq1s5hY3jfAJ8sy7pdexP38OiznL8Vx6eUDnsPUK9vpZ7efw/mzSke8jvR51EiALziy7Eul2YzjkssI7d5FpK42p+cWhBMhM8jEqFNx48pJLDmrlHlTClk2uwyADm+Y3XXpIH841nPBKhxNcKDBw9kTC0YcJIy7XMh/+w2Lunazz1RN/LZ/pfo/f4Bt+QV92lxIkoT9woup+t5/oDCaaLv3bxz+5tdoufvPeN54jeCHu4aVaRjLMYN4INGmRpr/8H9oikso/eKXxIU0QRAEQRiCGGYiCMJpr7kzSHnByKf/Wo09gw/c/iiyLA+4ufKHYuyuc7NwWhFuX5RF04v54IM6XFu3U3REg9JkRj9pMkqDgVQkQqSuFpXNhrqkdMDzHW3z88tHd2LSq9Olx8MIFLrXPUsqEqHg2utH/DqFU9fi6SUsnt5/MICtO6PQ0yujUJZl7nlhH/uPetBplHxhzYx+j8sEEEsdPZm1apWS3/3LUiRJYunZZViMGlRKBbWX3ErJ+gdpuPOnOC65HNuKC1Dohlf+19kdWC+w9D1eTqVwPfYIntdewTRvPsU33zJowKJ36XGhVTfiwEaGQiFht2hzGkxkXbES9/oXcb/wPGV3fDWn5xeEfMtkqxu0aiZWWJk1IZ21W9/q482dzby8tYHaZh+QHj7yg3veY+3SGp7ffIRkSubsCQNn+Q4mcqSexl/dCciYPvtlnt8YoFB3/HPoxo2n+r/+m8jhQ/je3YR/63v4t7ybvV9hMqGyWFEXFGCYPhPTnDmonT19SF3dFxvmTCpgeSbrOQe+LZtpf/B+JI2W8q9/E6Vh+FUFgiAIgnCmEoFCQRBOa8lUitbOUHYjNRK9MwrjiRSBcByzoee2ZCrFoUYv2/a7eO39Rjq9EaRkgnlH32XJkU2o6lO0ZQ6WJNQFBcTdbkimMyWUJjPmc87FedkVKE09gczH3zhEIBzPlp0OVXocbW7G8+YbWM9fhrYs9w2VMHZYjRoUkkRXr4zCVneI/Uc9OC1kp12IAAAgAElEQVQ63tvXzrXLJ+A4JlCXCRSWOPtOUc4E4Xofb6iq4sHyi/iadh8dTz5O1yvrcVy+Buv5S1GoNRxP5wBTVXsHCW2rL6LwuhuOm9nTu/Q41yBhxtxJhWzY2UwoksAwgr5sSr0e2/IVuF98nri7E7Vj5J8jgpBv2UDhMe/lzHCSd3a3UlNmodiu5909bQQjAX775C40KiWXLKrKTjAejlhrC03/+ysUOh0V3/o3FM4CpLc29CtpHogkSegnTkI/cRJFN99C0ucl1tZG5PAh4m43Ca+HWEszwV0f4HrsYYyz5+C4+FL0EyZmpx1furiaCeUjbzuQioRpf+hBfO9uQjdhIqW3fRG1U/z8CoIgCMJwiEChIAintfauMMmUTJlz5FkEZkO6ZFGSJFKyjNsX7RMofHNnMw++fIBMCGPTK1v5TNsmTLUe6kumUV8ync9cv4iEu5PQR/uJt7Zgmjsf/ZSpJL0egnt243ntFQLbt1L+tW+graikuSPI3vouzAZ1tqfa8YaZyMkkbfffg0Knw3nl2hG/RmFsUigkzAZ1n3LazJ/Pm1XKM2/X0dwZRKNW9gm4tXWFMepU/fr/DcRm1uJVm+FTX6Yy1E7Hk0/gevhButa/SNmXv4pu3LhBH9vhS5fg67UqQh/tp3PdM0Tr60hFIthWXUjRDZ8Y8vmPHWYyGotnlPDq9ka2H2jn/FllI3qsdeky3C8+j3fjBgquuiZvaxKEXIW6exQeO4zEqFMxb3IhTquOq5fWsPGDZt7dk75cJctw0cJKrjq/ZtjPE+/spPHXdwISFd/8NpqiIiA9TKlzmO04MiSFApXNjspmxzBlap/7Ym2t+N7ZhGfD6zTseB/T/AW4J58PQOEgw5COJ7RvL20P3Ee8w4XjiitxXr4GSTm6HoeCIAjC6SuejKNUKFFIojVFhggUCoJwWmvuLjcsG8EQkwylQkFFkYkCq44dBztw+yNUl5iz94e7+0Qhp1gVOcCcpm2ElVoMn7uDRreJ/XWdaIqK0BQVDdg30Hr+MiJ1tTT/4f9o+MXPKLzhRj5QVABw0cIq/rHhMACaQTIK5USC1nv/SuTwIUpu+yIqa27DHoSxSatWEounsn/PZKBmpoO+srWRD2s7+cltizjU6OX5zUcocRhwWoZXPpwpb/YGYoyfNJGKb383vQG/728c/fEP0NVMQHfh5cjjJ1Hs7Fva3+mNUGhW0XrP3fje2YTK4cR8zhL0NRMwL1o87NcH9PmZy9X4UjNGnYr6Vj/nzxrZY9UFhRjPno3n9dewr74YpfHMKl2MxpK0e8JUFBpHndkp5EemR+GxGYWSJHHH1Wdl/27t/hkucRiYM7mAixZWDfs50kHCX5AKh6n49nfRlPS0QHBYdMPKKBwuTXEJBWuvwXHp5XS9vB73i89T9v77XGaZgPJoKfKUqcN670WO1NPx1D8I7dmNqqCAim9/F8PkKXlbpyAIgnD6CSfC/PS937CkbCEXjbvgZC/nlCEChYIgnNaygcIcMgoBfnDrAnzBGDsOduDy9N0YJVMytrify9vepiLiYp+pmpcKF/GbBfNwvFuPNxAjkUyhUvYE+t7b18aLW45y7fIJzBjnQDe+hsrv/Dstf/kjbff+jVJ7CTXmOZQ4ejZ7A/UoDB88gOuJR4nU1lJw9bVYFp2T0+sTxi61WkEs0RMo9B8TKPywNj3MoK7Fx5E2P+1dYeKJFJVFw+vXmcnoywQgJUnCOH0GVf/xA3yb3sLz+qt4/vQbfEoDymuvwr5sOa5AApNejdsT5MLaV/G5anFcejmOy65AodUe7+kG9JPbFmUDlqMhSRJOa+7BjYIr13Lkh9+n66UXKbj62lGvZ6zwBKJ883ebAPjOJ+Ywtdp+klckAAQjCdQqBerjZJsDTKmyUWzXc9sV0xlfahn2+aPNzTTd9UtSkTDlX/8muqrqPvcXWHQcavLmtPbMgK6ULKM4Jvin0GpxXnElliXnseE39zK1ZT9Nv/w5KrsdbfU4dNXjUDkcKHR6FFpt+jNFkojU1+Hf+h6Rw4dQmEwUXv8JrCtWDNkiQRAEQTizPXHgGba17SQYDzHVMelkL+eUIgKFgiCc1po6ghRYdWg1uZUdSZKExaihrMDIi5uPsHh6MRZjevOhPLSPzx5dR0qSUF93C/PmLMDa7EOtUuCw6JBJD5sosKVLp1KyzN3r9pJMyew/0sWMcQ4A1IWFVH7vP/C/t5n6Bx/h+q4XkZ+sozg6gTads8+05oTPR9f6F+h6eT1Kq5XSL3wJ88JFo/tHEsYkjUpBLNEzGTSYDRT2LdULhhPZMvYuf5SzahzDOr+pe9JysLvMMUNlseC45DJsF6zizh89zHzPPtyPPUzzcy/winEGXlspi1q2UuQ/QtHNt2BbkfvV2dIcA/wDKbDqB50GPRRtZRXmRYvpevVlbCtXobIOv8fbWHak1Z/9c2tXSAQKTxGhSByDduhf4S0GDT/94sguIgX37Kblz39AUqup/M730Fb2z0J0WnVs3ttGY3uAimFeeEgkU9z5yA4ONnq5eGEVGz9o5vJzx3HRwsp+2YJKu4OnbQtYvOhi1li6CO3bQ+RIPcGdOwY9v6aikoJrrsO6bAVKg2HQ4wRBEAQhY3v7BwTiQdZOvIxqS+XJXs4pRQQKBUE4rTV3hHIqO+5NkiS+cMV0fnDvVt7Z3cpFCyvxvPEaE97+Bx06B5pPfp6zFk5BkiQqitJlkpnyzk5fJBsojEQTJFMyQJ/ecpDu32RZfC6vH1ZRXr+Ts1s+4JbQAdYVn4fWXUjns5sI7v6QSF0tyDKW85dSdOPNOWVpCacHtUpJvFfpsT8UR6NWYDakA3wSIAO+UAx/qOf9NtwMPb1WiUKSshmFGYlkimA4jtWkpb10Mg8Zq6gOt3Ch6z2uCG6CdkghEVx22aiChPlWYNWxu66TI61+ygoMQ2ZjHct55dX4t22l4+mnKPn0Z0/QKk8tvQOrXb7ocY4UPk4jHcozHLIs43nlZVxPPIqmrJzyr3wddWHhgMdmvt++f8973PWVJdkS5+Npc4c42JjOQlz/3lEgPbhry942vnPTHPS9Ap/NriDhaJIJVU6sM2diPS/drzAVCZPw+0mFw8ixGKlYDDmRQFtWhrpg4LUKgiAIwkDiyTiBWJDLxq9mVdWyk72cU44IFAqCcNpKplK0ukPMHGYG1fFUFad7nHW6PDT95h+Edu+iwzmOtyev4ruLpvY73mFJb5zc/p7NdaavFPQPFGZ0RUExZTHLbr2avT/5GVe1bYS/bqRTktCNG4/j8jWYFyxCWzaygQzC6UejVhAM97ynguE4Zr0atUqBonsAD6SD1b2DfcMNFEqShFGvymYqZjz22iE27W7hZ7efgy8YY9X8SlTKau7eUkpZtIOiaBcuUzH/ccOaPLzK/HFadMTiKX5431YuWVTFdSsmjujxmqIi7CtX0/XyeiznLDmtep8davKiVSv7laW3dIYw6dUolX0nbAsnVzDPgcJUPEb73+/H984mTHPmUfK521DoBu9lOn9qEe/sbuVQk5dWdwirSUskliAcTWI3D/z50taVnmK8fHYZG3Y2s3p+JQU2HY+8epDddW4WTC3KHpspa554zLRjhU6PRjfy4SaCIAiCcKzOiBsZmQK982Qv5ZQkAoWCIJy2OjwREslUzv0Jj1Vk0TD+zccJeZspuumTPHrEgtk48KbIYU5vsty9JkOGoz1lor7QwIFCXyjGuBIzJoeVh8svZErwKGsXllF1wXmozMPvMSWc/jQqJZ5ET/DGH45j1KuRJAmtRpkdttPhiWRLj2H4gUIAk17dJ8joDcZ484NmEskU6zbVk0zJFNj06SxGSaJZV0izrpBzZ5bkXO5/omR6N0J6GnounFeuxf/+NtoeuJfq//rv06YH2l+e3YPToqPAqmPGeAeLZ6QHV7S6Q5Q4DSQSKTx+ESg8VYSiCazG/Lz3Ep4umv/wf0Rqa3GuuQrH5WuQFMef+mjSq7ntiun825/epa0rzJQqO/ev/4gte9v47KXTOG9Wab/HtHVnp161tAabWcuKOeUYdCqe2ljL/qNd/QKFFoOaQpsICgqCIJzJwokwrlAnVZaKvJ/bFU738i7UF+T93KcDMf9ZEITTVtMoJh4PZHHLVgq6Gim59fPYLlhFIJLApB/4eotWo8SoU+HuVa4X6u71ZjdrB8woTMkygVAci1GDTqsiqVCxx1yD/rxlIkgo9KNRKfpMPc5kFALoegXpXN5w34xC8/ADDEa9mmCkJ2vx+XfqSSZTVJeYeW17IwBWo4ZSZ7onmCSlBwDdtOrUawjt7BUoVKty+/VHodVS/KnPEG9txf38c/la2knlCUTp8Eaoa/WxaXcrf1m3N3tfa2eQUocBu1lLlwgUnjJCkXheMgrDtYc58qMfEm1qovRLX8G55qohg4QZDosWpUKivSv9+bJlbxsA696pG/D4VncIi1GDxaBhzZLxmA0alAoFkytsfHTU0+fYQ01eJpRbxZRtQRCEM9z9ex/l59t+SySR2zC643GFOgAoNIiMwoGIQKEgCKetzMTjTBBjNIK7P6S6bjs7bFMwLU43hw+E45j0gwddnBYdnQNkFJY4DHiDceTu0tCMUCTdw9Bi0KCQJHTdPZu0A0w9FgT1McNMMhmF0DdQ6A3Esr0xYYQZhTo1/lCM2mYfR9v8vPZ+I8vnlnPeWT0ZQ1ajhhJH+mes0KqnqtiMoXsQyqmk95AXzyjKaI0zZmJefA7uF58n2tSUj6WdVLXNPoA+QWdID7HxheKUOEWg8FQTiiSGNczkeHzvbKLxFz9FUquo+t5/YJ43f0SPVyoUFNj0tHeFskHCqVW2PtnLvbW5QxTb+2cITq2y0dwRzF488wVjtHeFmVhh7XesIAiCcGZpCrQC0OBvzvu5XeFO9Co9RpUYgDUQESgUBOG01dwZxGnR9mmSnouE30frvX8l7ijiNcc8PP4oiWSKSCyJyTB4QKTYYaDJFcz+PVMKWuwwkEim+OIv3+S9fW3Z+zMbJbMxfc7MRlAjAoXCADQqJfHEsRmF6cC1boCyX5Uy3bvQYhhJRqGKRleQHz+wjXtf2I9apeCapTVUF5uzx1hNGnQaFQ6LlmLHqfvLlkGn4pvXn82McfZRB70Kb/gECr2etgfuRU6lhn7AKexws7fP303dwebMhZYypxG7WUsomiAaT/Z7vPDxSskyoWgi52B8wuej9b6/0XrP3egmTKT6//0X2orcJj0W2/W0e8IcavLitGiZVm0nEkv2+VyKxpMEwnFa3aEBPx+mVKUnaX/UkM4qzPQnnFR+ZkwWFwRBEAbn0KW/C474G/J+7sZAC0X6ApG9PgjRo1AQhNNWsytI6SjLjmVZpu3+e0kFg/CZz5PY4KLDG0GhSH+pZDbVA5lYYWXr/nbcvggOiy47zKSkO6sikUzxp2f2MGuCE51GlZ1MmwnkGHQqOn3pElNBOJZarSDWvSFPplIEI4ls4DqThTquxEx9qx+A1QsqUCkU2ffucPR+fx9p8zN3ciEGnbrP0Atrd5/Oz102/bg/D6eCmTVOdte5OdjkRZblnH85VJktFN3wCVr/dje+d97Get7SPK/043O4yUd5oZHmjiCynA7syLJMY/dFjopCE8Hutgkef/SUDgafCSLRJLLMiDMKEz4fXS+9gOeN15ETCewXX0rBVVcjqXLfChTa9Bxo8IAMpQVGzN3fXYFwPDvU5If3bs1Oz540QJZgdYkJrUbJU28eZudBF2aDBpVSorrE1O9YQRAE4cwikf497aivMa/n7Qi7qfXWc0XNRXk97+lE7D4FQTgtJZIpWtyhUQ8y8W7cQHDnDgquuY6CyROA9CCEQHd5lfk4gZHJFemrYAcb0xkSmUBh0TEb7T11XQD4us+ZDRRqVUjk3k9NOL1pVAriiRSyLGf7CJqypcfpzX9FYc9me+HUYtYurRnRcxwb+JszKd3wufegEr02/edp1fZ+U3NPRTaTllg8lc3wzZV58bloq6pxv/jCmMwqbO4I8mFtJ7XNPmaMczC1yo5SIRFPpAhFEzS5Aui1ShwWLXZT/ynuwvAlkqk+fUJHIxRNn8c4zB6FciKB+4XnqPvut+h6+SVMc+cx7r9/QuG1148qSAjp/r+RWJIGV4BShzH7eZG56JVKybS6Q6hVCv71htl9WhZkKBUKqotMtHWFeXdPG29+0MykChtqlcikFwRBONMF4+kLTUf8xw8UHvbUc+e237HPfYCUnGJLy3aSqcGrILa0bkdCYmHJ3Lyu93QiMgoFQRjzXt7agCcQ5foVE7O3HW7yEk+kmFyZe/lS+PAhXI88hGHGTGwrV5MCVEqJls5gdoKq8TiBwooiI1qNkgONHhZNLyYcTaBWKXCY+/aIy0xAbukIIgF2S/p+g06FRq0UKfHCgDIl6fFEugweekqOddq+/4XjZ78OJpO1ZDVpMOvVnD2xZzJckS1ddjjW3p+ZTKeuQGxUvRQlScJx8aW0/OWPBHbuwDx3Xr6W+LH42UPvZ4NXU6ps3LhyEu/ta+NPz+zB44/S6ApSXmBCkiTslvTnnZh8nJvn3qnn2U31zJlUwA0rJ7Gnzo1eo8xOlx6JUPdFgeEMMwkfPkTbA/cRa2rEOGcuhddch6akf7AuV5nvV1mG0gJDevo5ZN9Xge5M1OuWT2DGeMeg55k+zsGBRi+SBNFYklkTRGN5QRAEAQLxdHVDZ9hNPJVArej/3eePBfi/nXcTT8V5uf4NJCQe2PcYWpWW2YUzBzzvfvcBxlmqcOjsJ3T9Y5kIFAqCMOa9vauFls4gl58zDoNOxZFWP29+0IxSITGtOrcvgGQoSPMff4fK7qD0819EUihQkh5E0twRpLok3aPNcpwehUqFgspCEy3dvb7C0QR6rQpH96b7wgWVvLy1IZt98cHhTsaXWTDqenoUatQim1AYWCbTNJZIEesOFGZKjnXd/9VrVFy6uJoXNh/BYhx5UCyTqbhoWjE3ruw7yfi/bl2QLX0eS2ymdMauxx+lfJStCUzz5qMuKKRr/fOY5swdU0HTTDBHoifgkxl00xWI0uQKMH9qEUA2o7BrFENgzmQHuvvv7T3Sxf/7y+bscKGF04tRjPA90xMoHPznWZZlPK+9guuxR1DZ7JTd8TVMc/KfNVHmTAcH/aE4pQ4Dpu5s+MxAE393312L8fh9US9ZXM28qUU8+tpB9tS5+1yQEARBEM5MsiwTiAexasx4Y366Ih6KDP2/Hza3bCOeijOnaBY72z+kvCN9Qawj3DngeZOpJA3+Zs4rX3RC1z/WiR2oIAhjWiKZoqUzSDIl8/17tnDPC/v48QPb2LynjXEl5pwHmbieeIyk10vpF7+M0twzuKGswEhzZxBvIL0Bsg4xQTaziYL0Bk+vVWHSq/n1V5ZwwwUT0WtV+ENxvMEYdS0+zu6VSbFibkWfLElB6C3TuzIWTxLtnn6cyTLMlB7rtEquWVbDn/51WU6lfAumFmHSq1kxt7zffXqtCusQAYBTUSajcKDJx9FYkiZXYNjnkpRK7BddTKS2lvDBA3lb44kmy3I2qFzT6+JEJoj62rZGgpEE40stQLrUXK9V0eUTgcLh8AaiPLupjkQy3RqgoT3Astll/M9ti1k4rQhld5/Qux7/oM9Aq+HIBO8H61EoJ5O0P/x3XI8+jHH2HKr/+ycnJEgI6azaKd1B5lKnMduKIxOEzrTTMA8xQEmtUlBeYOTSxdVcuKAyO0VdEARBOHNFklFScooqSwUAnRF3v2NkWWZT8xYm2sZzZc0lyMi81fRu+vhw/+MBWkPtxFNxqswVJ27xpwERKBQEYUxrc4ey2RluX5S3d7XgtOiYP6WQS8+pzumcoX178b21EfuFF6MbN67PfWVOIx2eCC5vGKVCGrL8y2zQ4O/eNIWjiezmzmbSIklSdyAxxkdH030KZ9b0BApryiwsGaCnkyBAeuoxpEuPezIK01/rmR6Ceo0KSZJynpxd7DDw26+fT7H99Nm4Z4IWmZL/VneIux7/gEA4zivbGvjhfduIxoY/3ddy7nkoDEY8r71yQtZ7IvjDcaLxJGuX1vCN68/O3p658PHB4U7GlZg5d2ZPaazDrBUZhcP0yGsHefqtOvbUuen0RQhGElQVmbCbtdx2xQx+9ZUlAOypc/OnZ/aM6NyhyOA9CpOhEE2/vQvvG69jv+gSyr70FZR6/ehf0HGsmFvB8tllmA1qjPp0X90uf5RkKtVrQNfwspmnVdv7ZS4LgiAIZ6Zgd9lxtbkSAHe4q98xDf4mXOFOFpXMp9DgpNxUSkJO/w7XMUBgEeCILz1BudpSeSKWfdoQpceCIIxpmcmcFy+qwmnRMbXKhlGvzpbQjVQqGqXtgXtRFxXjXHNVv/vLCozIwEdHPViMmiHLxswGNYFQnJQsdwcK+wZsLAYN/lA82/uryH5iN3XC6aN36XE0ni4B7sko7N+jUEjTaZSolIpspu+bO5v4sLaTFzYfwRuIkkimaO4MZrPphqLQarEuXUbXy+uJu1yoCwtP5PLzwuUJA1BZaOpTwqpVKzmrxolSIXHT6kmolD3Xk21mLV2iR+GQjrb5eW9fOwA7D3WQ6r6QVVXck5luMWiYMd7Bnrr0JsblCVNoG/izv67Fxz82HOZr18xCq1Fmh2IdW3qcDIVovPOnRJubKb7lVqxLl+X9tQ1kWrU92+JDKaUvnr2w+QgHGz0s6C5dN4/BzGNBEATh5Mr0Jyw3laKQFAMG/na4PkQhKTi7cAYAZxfMoCnQAgyeUVjva0Cv0lGoF/1wj0dkFAqCMKY1ugIoJIm159ewcl4F5YWmnIOEAJ3P/pO4y0XxLZ9Boe1/nrLunmYN7YEh+y5BeipyJkgY6u5R2Of+7oxCbyiGSikNWk4mCMfKBAVjiSSxRN8ehZmMwkwJstBDkiQsRnU228kXTAcMt+xto60rHUBrbB9++TGA7YJVSCoVriceze9iT5AOTwSAQpuu333fuP5svnbtLAqsfQNXdpN2wHJtoa/3D7iQpHQAbefBDl7f0YRSIfWZQA7wzevP5qdfWAzAzoMdg57v5w+9z74jXTR3pjdMwUgCib4XAWRZpvWvfyba3Ez5V7/+sQUJB5IpjT7Y6MUXiiNJYBrF0CBBEAThzBNLxtnZvhsAs8aMQ2vDHembUfhm4zu81fQuU+wTMarTlS9zimYhIVFsKKIz0kVK7ttLW5Zl9nZ+xCTbBBSSCIUdj/jXEQRhTDvS6qeswJDNrhqNSF0tXS+/hHXpMgxTpw14TJFdn+0vNZz+bOZezd0HDxTG8QVjmA2aMTUMQTi5Mj0K4/FUtlQ2M/xGly09FhmFAzHrNdmMwkxPwi5/lLpmX/q27gFEw6V2OHBcdgWB97cT2rc3v4s9ATIZhQWDZLENxG5OBwqTqbE3wObjtLvOTU2phYsXVeELxdhT5+bmCydng/cZkiRR7DBQXWzmte2NJJJ9/10TyRQbP2jODgwKdrewCEbiGHSqPtns/i3vEtz1AYXXXo9x5qwT/AqHzx+KYdarUSjE95ogCIIwfJuat/DK0Q0AmNRGnHpHnwzB5kArTxx4hjJjCddMuiJ7e5mphB+d+z2WV5xLIpWgJdi3D3BLsI2uqIeZzqkfy+sYy0SgUBCEMSuZSnGwycuk7mbqoyEnErTedw9Kq5WCa68f9DiVUpFttD6cQKGpuzeTNxAlEIr3a+puNmgIhNPDTIaToSgIGWp1pvQ4mQ0mZDIKSx1GVErFoOWMZ7pMJm+mzHj+lHS5sNx9f+MIBppk2C+8CJXdQcc//4Esy0M/4CTq8EawGNTZ98tw2M1aZLknA1PoLxCOU9fiY8Z4B2fVOPnVHUv4ny8sZvns/sOAMq46fzztnjBv7Wrpc/uOgx3c9+L+7N8zPTW9gVifrPlkIIDrsUfRja/BtnJ1nl/RyN28ejIAkpReqyg7FgRBEEaq98Ris8aIU2ens1dG4Yv1r6JVavjCrE9Taizu81i7zkaRIf173f+8dxc/3/pbQvH0BdJdHemLuTMK+gYKwwEv8ZiomuhNBAoFQRiT3tndwlf/9y2isWR26uJodL28nlhTI8U334LSYDzusZny42GVHncHCg83+0imZMoKDMfcryGZkmntDI3JCbLCyZMZZhKLp4jG+049ri4x86dvLcNh6V9aKqR/7o62Bbjjro0kkjKzJxVkh0No1AqaXCPLKARQqDU4r7iSSG0twZ078r3kvPIEotjMI2vRkLlA8tHRLuIJkVU4kNpmL7JMtmefzaQdcoLvrAlOqkvMvP5+Y58A8/7uAVc/uHUB0BOg9QSi2enUAB1PPUEyGKDoU59GUpz8X+tXzqvg5tWTkWVo7ghiGWLisSAIgiAcqzPiplDv5Dvzv4pOpcOmteKPBUimksiyzH73QeYWzcKkHnjPNtk+gdtnfYZLx63iqL+RHa5dxJNxNja+wyRbDTatNXusu/Uoz9/zIz7a/vrH9fLGhJP/G4UgCMIIpVIy/9xYR6S73HJSxegChUm/H/cLz2GcPQfTnLlDHp8JFA4ro1CfDhR+dNTT57EZmUBiOsNHbKiE4cuWHifSpcdSr9uAIQftnMnMBjXJlJwNeE2ptDOue3jJlEo73mBsRJOPMyxLzkNdXELHP59EPoVLdNPBppEFCidX2Siy6/nLur18/bdvEQiLzMJjtXaGgP6f88cjSRLLZpfR5ApyoMGTvf2jox5mjndQWWRCpZSyGYVd/p7/d+GDB/FufBP7qgvRVVXn8ZWMTua7sd0Tzn7HCYIgCMJwuUKdlJlKs5OJbVorMjLemA93xEMoEabSXDHo4xWSgrMKpnPp+NUU6QvY1vYBW1q34435uHjcyuxx4YCXt575CzqDiQmzlpzw1zWWiEChIAhjzoe1nXT6IkyrtjOzxoF9hJkxx3K/8BypaJSCtdcO6/hsoGyuqvcAACAASURBVHAYG+1MqfFHDV1IQKmz7wayd3BQlB4LI9Ez9Tg9zESjVooel8PUO3jx1++swGnVMa4kPZV2alX6wkOnLzLi80pKJc41VxJrbiK0d3d+FpsHvmCMV7c1kOrOWEuXr47s80YhSVy8sAqASCxJbXc/R6FHizuEUafq12JiKIumFWPSq7nzkZ3sOtyBLxSjuSPIlCpb9/AdDf5gjJQsp//fmbXIiQRtf78PlcOJc81VJ+gV5ab3d1mx/fgZlYIgCILQW0pO0RFxU6B3ZG+z6dIZgJ6oj8ZAEwCV5rIhzyVJEvOKZ3Ow6zBbWt/HqXMwxT4x/TzJJO88dy/xaITzrvwCeqPlBLyasUsECgVBGHP21nehUSn4xvVn883rZ4/qXPHOTjxvvIblnCVoywfvI9Xb1CobZ9U4mVhuHfJYrVqJRqUgFk/htOr69QSrLO6ZhClKj4WR6Jl6nCIaT2UHmQhDywTorSZNdtDCynkV3HLRFCZ0/1y7cwgUApjnLUBptuDZ8EZ+FpsHr2xr4OFXD7LrcCfJVApfKIbVOPILLMtml/E/X1iMJKXLbIW+WjtDlDhHHhjTa1X89+cWYjGqeXNnM9s/cgEwfVx6k2Q2aPCF4vhDcVKyjM2kTbfLaG6i6KZPotCdWi0Gen+XVRSZjnOkIAiCIPTljfpIpBIU6p3Z2zKlwp6olwZ/MxIS5abSYZ3vrIJpyMjUeuuZYBuHJEnIssz7b/yDjuZaFl74CWyFQwcdzzRiVyEIwpjT6g5R7DCgUo7+I6xz3dMAOK9cO+zHmA0avnH92cPOZDR2lx8PVI5mMWiyk5BFRqEwEseWHo9kMMWZLjNkyN4rK9hm0rJ8TjkF1nTQpSPHQKGkUmE9fynBD3YSd7uHfsDHYOfBDgBef78RXzCOLDPijEJIX5kvcRgoLzBS1+IHwL99K67HHiF04KO8rnksanWHKHUMv+y4N5tJy+xJheypd/P69kYqCo3ZLFeLQYMvFMPjTzdatycCdK57BtPceZhmz8nb+vOl93dZRWFu/x6CIAjCmcnVPcikUF+QvS0TKGwPudjTuZ9iQyEa5fB+j6k0l2NUpy/i1VirkWWZXW89y+Fdm5g6fyVVU+fl+RWcHkSgUBCEMafNHRqyQfxwRJub8W16G+uKlaidzqEfkKML5pYzfZyd5XMGzlicVJH+8uvdX04QhpItPY6nS49FoHD4lN1ZhOUDBDFsJi0KSaLTm1ugEMB6/jIAvG+9mfM5RiOeSPL4G4fYdbiD596pp6kjSIFVx+5aN3vq0sHLkfYo7G18qYW6pi5aH3mIlj/+nq5XX6bxFz+l5W9/IRU9c6YGJpIpfnjfVnYcdGWn1+eSUZgxe6KTWDxFU0eQZbPLs60ELAY1vmAMTyCKUk5iWv8YKJQU3nhzvl5KXuk0PZ9FovRYEARBGEoilWB9/euE4uHsxOOCXhmFBpUetULFutqXaPA3sapq2bDPrZAUTLVPAqDGOo49m9ezf9trTJi1hFnnr8nvCzmNqE72AgRBEEYinkjh8oZZNL141OfqfPpJFFotjksvy8PKBnfZOeO47Jxxg97/6Yun8sSGQ0ztnpQpCMMhSRJqlaK79DgpSo9HYMZ4B2uX1rBybv9G2AqFhN2szbn0GEBdWIhhxll433oT52VXIKk+3l+39h/1sH7LUdZvOQqkL0J85eqz+PnDO3j8jUPA8HqsDmbeBDvF6x/Ct6cR28rVFKy9GvdL63E/9yyxpibKv/GvqMynf6+fTm+EI61+tuxt48GXDwBQUZh7qe30cQ6Wzy6jrMDIil4XlixGDf5QDI/by9qWDRBqouT2L6N2OAY/2UnUu1dqprRfEARBEAazz32AdbXr0ShU+ONBlJISe6/JxJIkoVFoiKcSLK9cwjllC0Z0/mUVS1ApVHj37mbPuy8ybvpC5q28TvT2Pg4RKBQEYUxp94SRZUadURiuPUzg/e04r1x70je0drOWL1wx46SuQRibjDoVwXCcWDwlMgpHQKlQcMW54wa932nVcbDRi9sXwWHJrf+bfdVqmv73V/je2YR16fCvfOdDoysAwA0XTGTu5EJsJi1qlYJLFlXx1MZaILfSY4BUNIp93f1oQ428VLiItauuRKHTU3DlWnTjx9Pyx99z9Mc/pPS229FPnJS313QqcnnCALx/wEUiKfOZS6ZyVk3uwTuVUsEtF0/td7tZp2KSpxbHg09THPJRcNOnMM9fmPPzfByuOm88ZtFOQxAEQTgOWZZ59eibNAaaAfiwcz9GtQGnzo5S0ff32mAiBMCC4pG33KixVhP96AAfblpH5ZS5LLjwJiRJXGA/HvGvIwjCmFHX4uM//7oFYFTlXXIySfuDD6C02rCvvjBfyxOEj53VqMUbjHVnFIpAYb44LVo6vBHuevyDnM9hmDET7bjxuF94DjmRyOPqhtbYHsBu1nLRwioKbfpsmfqq+RVYuvsz5tITVU4maf7j7wl/tB/bJ2/lQ8c0Nuxoyt5vmjWbim9/D0lS0PCLn9L53LPIqVR+XtQpqL07UJhIpqdJL5halPfshFQ0SsXrj3Bl21tEUfD0xMtxXLAyr89xIqw5b3yfrEhBEARBOFZzsJWnD7/AtradABzy1NLgb+pTdpxxduFMAKrM/atBjicS8vP2s3fz4abnqJoyj8UXfwqFQoTBhiL+hQRBGBPiiRR/fW4vAHqtclQZhd6NG4gePULRJ25GodPna4mC8LGzmjR4gzFiIlCYV5csqgagqSOILMs5nUOSJJyXryHe4cK3ZXM+lzekRldwwP6LOo2Kmy+cwnlnlY54GJQsy7Q/9HdCu3dR9KlPU7x8GQumFvLunlbiiWT2OH1NDVXf/yHmBQvpfPopmn/3m9O2b2EmoxCgyKbPDqbKFzmRoPkP/4e6/gAvFS7kr1VriBRX5vU5BEEQBOFkOervudhYqHeSklN0hDspNPQPFH5uxs3ctewnI7og13RoFy/9/ee01u9j9rK1LL70FhRK8fvycIhAoSAIY8LOQx20dIb46tVn8as7luS8IUtFInQ++wz6yVMwzZuf51UKwsfLYtDg6w4UakWPwrypKDJx3YoJAERiySGOHpzx7NloK6vSWYUfU2ZdIpmipTNI5SC98hZMLeKzl00b8Xm7Xnwe78YNOC69HNvS5QAsnlFCOJpkd13f6c5Kg4GSz3+Rops/RfDDXTT++k6SgcCIn/NU5/L09LGsLM69N+FA5FSK1nv/SmjPbgzX3swO61RiCbnPpG5BEARBGMsa/I1AejLxZ2Z8ArUivb8bKKNQqVCiUaqHdd5IyM/bz9zN28/+Fa3exKqbvsWUeStET8IRELsKQRDGhFZ3ui/F9PEOdJrcszbaH32IpN9HwTWiga0w9llN6UBhJCYyCvPN2l2a6wvGcj6HJEk4Lr+CeFsr/q3v5Wtpx+XyhEkkZcoK+mcU5ir44S46nvoH5oWLcV51dfb2adV2jDoVW/e193uMJEnYVqyk9PYvEz1ST8MvfkrC68nbmk62uhYfu+s6Kbans9KrivIXKJRlGdfjj+LfspmCq6+laMWK7H02swgUCoIgCKeHo74mJljH8d0FX2ecpYpKc7plhUVjzvmcna1HePnBO2mt38/Z51/JhTd/G3uhaIUxUiJQKAjCmODqCmM1aUY1sMG76S18b7+F4/Ir0E+YmMfVCcLJYTFqSKZkgpGEGGaSZ1ZjOiDjHUWgEMA0Zx6asvJ0VmGOZcwj0elNZ7kV2vLTViEZCtH2wL1oysopvvWzSL36+qiUCmbWODnQOHgA0DxvAeVf/ybxDhfNv/8/UvF4XtZ1MiVTKX50/zZi8RQzxzu5efVkls7O3yaka/2LeF59GdvK1dgvuQytRpnNoreJjEJBEAThNJCSUzQGmvv0HLx56nVMsI5jij23fVrt7s28/thvkBQKVn7iX5i6YKUoNc6RCBQKgjAmuDzhUW18o40NtD/0d/RTp+FcszaPKxOEk8faayCFRiW+0vMp82872kChpFBgv+gSYk2NhPbuycfSjqvDlw4UOnOc1nws1+OPkvB4KLn1cyjU/QegGHUqYvHjl1Ubpk2n5HO3Eak9jHvdM3lZ18nU3pXuTVjiMHDBvHJWzqvo87M4Gt5Nb9Px5OOYFy6m8IZPZDPfM1Oqc51WLQiCIAinEm/URzwVp9hYlL2txFjEN+d9GbNmZFn6qVSSHRueYuvLD1NYXsOFN38Le5Ho6TsaYlchCMKY4PKGKcoxUJiKhGn+4+9R6PWU3vbFPhkxgjCW9Q5OjKYkX+jP0h2Q8QZGP4jDvHARSquVrldeGvW5huL2RVBIEjbz6ANKwT278b29EftFl6AbXzPgMRqVklh86D6O5nkLsJx7Hu6XXiTa0DDqtZ1Mja4gAF9cM4NSZ35LvNvuvycdWP3s5/t8V9m7S47tovRYEARBOA10Rb0A2LXWUZ0nGg7y1j//zIH3NzBpzjKWXv0ltPr89g0+E4ndsiAIg4rGknx0tOtkL4N4IkWXL5pTRqEsy7Tdfy/x9jZKb7sdldV2AlYoCCeHtVcZ4szxjpO4ktOPSa9GIUmjzigEUKjV2FasJLT7Q6LNTUM/YBQ6vRHsZg3KUV4QSUXCtN1/L+qSEpxXXjXocRq1glgiNayy6sLrb0RpMNB6/z0f23CXE6GhPYAkQVmBIW/nDNfW0vzH36GtqKT0y19FUvUN/GdKjkXpsSAIgnA66Iqk25bYdbnvzTqaa3np7z+nvfEg81fdyNwV16BQiFLjfBCBQkEQBvWrx3by84d3EI4mTuo6OrxhZKDQNvJSus5nn8a/9T0K1l6DYerIJ30Kwqmsd0ZhRR6HKQigkCQsRnVeAoUAtmUrkNRqPK++nJfzeYMx/KH+a+v0RvJSdux64nESXW5KPjNwyXFGZohOPDF04E9pMlH0iU8Sra+j44nHRr3Gk6XJFaDEYUCtys9mJNbaSvNv70JltVL+9W+i1Pe/KJbJJBSBQkEQBOF04BlFRqEsp9i/9TVef+y3KJRKVt74DSbMOjffSzyjiTolQRAGdagp/QEeiiSyjdRPhroWHwBF9uFnb8iyTOezT+Ne9wyWc8/DfsllJ2p5gnDS/H/27jpArvpc/P/7jPusu8fdlQDx4KQ4LbRcaLHSS6Gl+qvd9n7pxUtLsZZSpBQp7k5CjLhvspus6+zsuMv5/TG7k2x2N6tRPq9/sjPzObY7mTPnOc/neXQaJQsm5zJ3fPaJ3pXTktWoHVLX48MpzWYs887AvW4NGd+4DKV58B39AB55bSc6jZI7r5ja5Xm7O8TowqFN4/Hv3YPri89IWbYC/chRRx2r7qiNGY7G+9V52zx7DoHKChwffYAmNw/rWWcPaV9PhMY2H4XDFJiP+f00/Ol+kCD/hz9CZe35bzdjTCbBUAyzQT0s2xUEQRCEE8kRcqJRqNGr+j9jTJZlWuv2s2f9B7TWV1Iwagqzln8TjXZ4GrgJh4hAoSAIPWpu9yd/DoQHllHo8Yd59PVdXHfeuEHXFewkyzLvb6gjN91AWZ6lf8tEo9heegHnp59gOeNMsr99XbIgvCCcTiRJ4vrzRKbssWI1aXAOQ43CTilLl+Na9TnOLz4j/YKLBr2euCxT2+xBUkjE4zIKReLzLRaP4/CESBtCRmFyynFWNhkrL+lzfGe37XAkBvr+BbEyr7yacEszLc8/gzorCzJnD3p/TwRfMIp5mJqXtD7/DBG7ncKf/BxNdk6v40pyLJTk9O8cKAiCIAjDwRVyo5AUA24u0h/OoItUXUq/rtHi8Rj1Fdsp3/gxjtZ6dAYzM5ZczojJC8Q13jEiph4LgtCNPxjh2Q/2JR8PdOrxtoo2ymudvPRp5ZD3pbrZQ73Ny4rZRSj6cSKI2O3U3XM3zk8/IXXZCrK/819ISlGrQhCEgUsza2l3D1+gUJuXh2HiJJyffkw8Ehn0euyuIOFonFA4RqPdl3z+rTXVxGWZgszBf6FvfeFfROxtiS7H2r6nuWoOyyjsL0mpJPemW9BkZtH46F8INDUPen9PhHA0hnYYph27163Fs2E96Rde3GfmpiAIgiAcT46gk1+s+QN/3f73Y7P+kItUbd/1CcNBP1+88gjr3nmaaCTMzKVXccF3f8vIKWeKIOExJAKFgiB00eLw85NH11Fe42DR9HwAAqG+O1oezt1RN6vNGRjy/thdQQBKcvqepufdsZ2a//k14cYGcm+6lcwrrxYdjgVBGLR0qw5vIEIoPLDPwKNJXbaCmNuN56sNg15H02HBwYONidIMLm+IN9dUM29CNrPHZQ1qvZ7NG3GvWU3aueejHzW6X8t01unrT+fjwykNRvJ+8EMA9v7h/xHz+/tY4uQgyzLhSByNemjnlqjHTesLz6EfNZq08y8cpr0TBEEQhOHx3N6XAaj1DG8TtmA0yOM7/km1uxar9uiZ8tFIiFWvPUZbYxWzll3Nudf9ghGT56NUiTIcx5q4ghYEoYvtlXb8oSg/v3YGS6YXAL1nFMbjcrKAfSQa4/0NtTg8IZrsiQu+epsPf3BojVA6GwlY+5jmZX/nLRoffhB1WhpFv/od5lmn1lQ2QRBOPunWxBTeNndw2NZpGD8BTX4BjvffHXTn38a2xGesVq1M1pKtbEgEDBdNLxjUHfaYx0PLs/9EW1JK+kW9dzk+krYjYBaODPxYNNnZ5N36A4JNzTQ99gjxyPDUgzyWOs95/anHeDRtr75CPBQi69rrxA0tQRAE4aRS7a6l3FGBSW0EIBDtPfmjLWDn3k1/oT3o6Ne6n97zb3bZ9wKQb8rtdZwsy2x47znam2uYd8F/UTZpHpIkzpfHy4B/0y0tLcyYMYOnn366x9dff/11Vq5cydSpUznrrLO4++678fl8PY79/PPPufLKK5k2bRrz5s3jF7/4BXa7faC7JAjCMHD7w7y++iB7qttJMWkYmW9NNjDpqUZhc7ufnz2+jpvv+5x319dw/4vbeemzSt5aW50MFMZlmbpWz9D2yxdGAkxHKeDu+PhD7K/9B/OceRT+/FdoskVjB0EQhi7Dmqixanf1Lzu6P2UaJEki/fwLCTc14t2yaVD71djmw2rUML4kld1V7ciyzIEGFyqlRHH24Jqk2F55iXggQM5/3YCk6n8J686AWTg6uKxLw5ixjPj+zfj37qHhTw8SDw49E/1Y6pxi3TnlejB8O3fgXr2K1KXL0OblDdeuCYIgCMKw+KzuS/QqPZeOSmS8/8/6+3in6qPk6/5IgLicOB9us+2i2l3LhqYtfa7X5rezs20P55Ys4d4zf8vCgjN6HCfLMjvXvE195XYmn3kRBSMnD8NRCQMxoG85Pp+PH/zgB3i93h5ff/zxx/npT39KPB7nmmuuYezYsTz99NPccMMNhMNd7xK//fbb3HTTTdjtdq6++mrmzp3La6+9xlVXXYXb7R78EQmCMGDBcJTfP72JN9dUs+OAPVkwXa9NXAAeefEbicZ56KXthCIx8jNNvPllFfvrnADsOminud3HyPxE50bfEDMK3f4wJoMaZS8ZF641X2L7978wTZ9Bzg3fQ6EZngLzgiAI6R1NQTpLIBzN1gob339wVXIq8NGYZs5CnZOD/a03B5xVKMsyFQ0uCrNMTBmZgcMToq7Vy/56JyU5lmQX4oHw792De81qUpetQJtfMKBlNUPIKOyUvWQxOdd/j8D+fdTffy+xXr5nngw6p1gPNqMw5vHQ/PTf0eQXkN6PZjGCIAiCcDzF5Th77PuYkjGBInPiO4E77OGT2i94cd9rrGvaxF2rf8OqhnUAVDgOArCldXuf697YsgUJiXm5szCoDSgV3c+lsiyzbdXr7P3qI8omzmPMjMXDeHRCf/X722RDQwPXXnst27f3/AZobGzk4YcfZtq0afznP//hxz/+MU888QS33norW7du5aWXXkqO9fl8/P73v6ewsJDXX3+dn/zkJzz44IP8/ve/p7a2lkcffXToRyYIQr9t3d+G/bCpdUXZiUL4WrUSSepeo/DjTXW0OgPceNEElszIJxyNo1YpuGLRSNpcQQKhWLJDcV9Tj2VZ5rOtDWyvbOvxdbcv3OO0Y1mWaX//XVr+8Tf0Y8eR872bxPQtQRCGldWkQaWUaOtHoLDzZsnemvY+x0oKBennX0S4oR7v1r7vwB+uweajpd3PtNGZTB6RDsBv/7GRg41uRhVaB7QugHgolOhynJ09oCnHnZI1CgeZUdjJMm8+ebfcRqiulrp7/0jU6RzS+o6VUDJQOPDzjSzLtDz7NDGvl9zv3ohCLW5sCYIgCCeXGnc9/miAcemjydCnJZ8PxcKsaljHc3sTcZ0dtt3E5TgHXFXolDoafc00+VqOuu5ttl2MTCklVddzE5Nw0M/at55i/+bPGDX1LGYuu1I0LDlB+vUt5+mnn+bCCy+kvLycuXPn9jjmxRdfJBqNctNNN6FWH5oiePPNN2MymXj55ZeTz73zzjs4nU6uu+46TKZDnfkuu+wySktLefXVV4nFhq9wuCAIR7exvJVUs5arlyS6LuZlJOpRSJKEXqPqllG4Zb+NEfkWJpSkMW1UJpIEk0ekM2d8Nlq1ktx0A2dOTtScaHX6eX9DLS3tfj7ZXN9t26+tPsizH+zjL6/uZF9t99oWLl8YyxGBQjkex/bvf9H2ykuYZs4m//Y7xQWXIAjDTiFJpFl0XW6k9MakT3z38QX6l0Vtnj0HdXYOba+9ghztf+b1uj3NSBJMH51JiknLomn5zB6XxQ3nj+OCeSX9Xk+ntldfIdJmI/s71w8qI1vbkcEYGmAzk56Ypk0n//Y7ibTZqLvnbiLtJ185ms7MycF0PXZ/uQrvls1krLwUbWHRcO+aIAiCIAzZnvZ9SEiMTRuFSnGoFMny4kWcfdhU4Ra/jR989jMC0SDnlCxGQmJL645e1xuJR2nytVBmLenxdXtTNR8+dw8NB3cy5ayVTFt0qahJeAL1qwjNM888Q35+Pr/73e+orq5m/fr13cZs3LgRgFmzZnV5XqvVMnXqVL788ks8Hg9mszk5ds6cOd3WM3v2bF588UUqKioYO3bsgA9IEIT+e+b9cvZUO7C5AiydUcjSmQXkZRgZV5KaHKPXqggeESh0+8OMyEtkrliMGm67ZBIFmSZSzVoevn0BKqUCWU6MfXttDQAvfVYJwMwxmVhN2uS6Nu5tZb7JS0b9XlwPvke1RYOuqBjLGQuQM2bh9oXJSrUSDwbw79uHb/s2vNu3EXM5SVm2gszLrxSZhIIgHDNpZi3tnlCf4zrLI3gDkX6tV1Iqybz8Shr/8idcqz4nZfHSPpfZsKeF99bXMmNMZjLT+toVY/q1vZ74du3E+clHpCxegmH04NbTOQW3s8nHUBnGjSf11jto/+tD1N9/L0U///9QHnZT+UTrzJwc6NTjcHMzrS88j37sOFJXnHMsdk0QBEEQhqzB20SWITPZyOTns36IRqkhy5CBLMsUmPIob9/P5o6pxheWreDsgjPYbS9nS8t2zitZ2mMWYLOvlbgcJ8+U0+21uv1bWffuP9GbUlhy5Q9Jzy05psco9K1fgcLf/e53zJ8/H6VSSXV1dY9jamtrycjI6JIh2Ck/Px+AqqoqJk+eTF1dHQCFhYXdxhYUFCTHikChIBw7Ll+Yz7c1MjLfyuQR6ayYXYgkSUwoTesyTq9V4j8iUOjxR7o0F5k2KjP5c+c0NElKBBmPzEZssvuxmrREnQ48mzZx/o53yQo5iKnU1GkyyUvPwLt9G+51a2j5eypLQ3qyDsapfKsV4nEkrQ7jpEmYZ83BPGPmcP9aBEEQujDo1LQ4/H2O66xd5/H3v3OvccpU9GPGYn/zDcxz56M0GI46fvN+G2kWLTdeOL7f2+hN1O2m+akn0eTlk3HZlYNeT2dNxKHUKDzSE1t8BDPO5ptNH9P4yMPk3/njkyZrvPM4BzL1WI5GaXryMSS1mpwbbhQ3twRBEISTlj3Q3mXKcYH5UNMtSZKYnzcLrVLD5tbtlFqKOKdkCQBTMyfxcsUbtAcdpOvTuq230dsEQJ6xa6Cwcvtqtnz6Cum5pZy58kY0uqN/FxKOj34FCs8888w+xzidzmSQ70hmc6IDX2cTFIfDgUajQafTdRvbGWjsrWGKIAjDo7418X/sG2eVMa44tddxeq2KYPjQlLJINE4wHMNs6PuizdBDoLDuQAO6z94gsv7LxHQ7TSr2s1einzGbf79Zzl0XT2NMnhHvpo2Eynej2bQPDCmknXE++tFj0Y8ajULdewdkQRCE4aTXKrt8jm0qb6Uwy0R2Wtcvsp2fk/vqnPzniwNcclZZn3V1JEki84qrqP3D72h77T9kf+vao473ByOkmrXJGzKDJcsyLf/4G3G/n4I77xpSE6hDzUyGp2SMwxOissEF+mzezJzPyorVtD77T3Ku/96wrH8gnN4Qe6rb0aqVzBiTBRzWzGQAf4O2N14jVFNN7q0/QJ3a+/lWEARBEE40e9BBmbX4qGOKLYVISMzMnpZ8LteYDUBboL1LoHBzy3bcYQ/OkAulpCTbkEgwicdibF/9Bvu3fE5e2QTmnncdao0W4eTQr0Bhf0SjUTS9fNHsfD4UCg147ECkp588U1OOhcxM84neBeE04tidKDY7ZWx2l6nAR7KadTg9weT7r80ZACAvy9zne9Ji0mB3B0m36rh9SS4bH3+egn8dJIiMPG0O2oXLeeqtan65fDaTR2bwyNv7qG71ctbMIrIvOofGeQt4puUT7rh6GuNminpOwteD+Kw/uaSnGAhWtJGZaSYSjfH4m7tZMbeYWy6d0mWcpEwEzILhGO+sq+GypWPISNH3vYHMSUQuOJ+mt94m74zZpM3qPVM6HJNJMeuG/B5peO0NfDt3UPq9G8ibNvTsRJVSgUqjGtJ+dS67sSLR2Oq+/z6T3zyppiEDWLuazGmTyFm+DEgEOncfvZRo7AAAIABJREFUtDO+NB2F4tgUOX9z1QGefGNX8vE/frWcjBQ92joXALk5FjIz+/7e6dy2Hcf775K9bCllKxYek30VTl3i8174OhLv+5OXL+wnEA1QlJF71L9TJmb+z/xziqz5KDqy5GP6AtgGEXWgy7Krt62h1t3E6PQSCqy5ZKQZqdy5ka2r38feXMekeUs484JvJtdzujrV3vfDFijU6XREIj3X5QmHE9Nw9Hr9gMcOhN3uJR6XB7zcqSAz04zN5jnRuyGcRsqr7KSYNIQDYWyB3qfKKSXw+MLJ919Nc8f7MBbv8z1pksPkBNtY6tqP/94DjJGUbLOO4quU8bg8ZnirGgA1Mj5PkOIcM9v3tWKblShLYHclbhgoZFm8/4WvBfFZf/KRY3ECwSgtrW4a23zE4jKNrV5++8Rals8qZFRBonOf0x3oslxzixs50r8mJcZzLkS7fSfl99xP/g9/1Gu9QLcnRIZZO6T3iHvdGpqffgbTjJmoZi8YlvebRqXA6QoMel2Hv+/X72gkK0VPql7FyDwLnznHc+MEBwcefYKAQodpylR2HbTzwEvbufHC8cyd0L3W0XD4clsD2WkGVi4o5Ym3dvPC+3u5asko2tp9AHjdAWwc/TtnsLqa+vvuQZObh3nl5eL/ttCF+LwXvo7E+/7kVudpBEAbM/T5dzKSgt3uSz6W4yokJGpsTdjMiWXjcpwaVyPhWJiK2r3MDufyj7vvIBTwYU7NYv4F11M4emqX9ZyOTvT7XqGQBpxUN2xhW4vFgsfT88F3Pt85BdlisRAKhZJBwcN1TjnuHCsIwrFR3+qlIKvvDwy9puu0O09HUNFs6Hn6b8ThwPHh+9T8/recv/oJrqt/l2xHLWnnns/fRlzOR5lzuOaK+ayYfahGabo1UYZgZL6Vg02eZFF8mzNRFyzD0r1MgSAIwvGg16qQgWAoRmNb4otsVZObzfts7DhwqCvv4SUaYGBdgBVaLfl3/AhVWhqNf36IYG1Nj+P8oSh63eDv8fr3ldP89FPox44j57s39Tk1ur/UakWyycdQNdn9FGaZkCSJgiwTTY4gWTfegrawiKbH/0rgQCXrOjLit3ZkHw63aCzOgUYXE0vTmDM+m5ljsli7q5lYPJ78u/bVzCTc0kLDn+5HYTSSf8ePUWjFdCpBEATh5NYebAcgQ9e9xmBfVAoVFo0Ze9BBIBoEoM3XRlqrn6n7Q8zeG4aDtWTkjWDhZd/n3Ot+SeHoqcO6/8LwGbZAYUlJCXa7nWAw2O21hoYGFAoFxcXFybEA9fX13cZ2PldaWjpcuyYIpy2PP8xvnvqKqib3gJaLROM02n0U9mPalE6rIhCOsb2yjddXH8TjT2QDHxkoDFRW0PjXP1P1kzuxvfRvAKrHn8m7WfPYdt6tZFxyGVdcMIWCTBNTR6WzcFp+clmDNnHhO6oghWgsnsxatDkSGTppFnGBJQjCiWHoCMwFw9FkoNDlS9wwcXoPlUkJhmOMLLByxxWJKcnhAXYBVpktiXqBegMND95HuLmpy+uyLOMPRjEOMlAYqq+j8a9/RpOZRd6ttw1rrVetSjng4+1JLB7H5gyQlZaYVZKfaSQWl2nxyeTffieSxUrFPfeyf2s5ErCryk40NnxNVDpVNbkJR+KMKrACMHtcFt5AhP11rmSNQu1RmplEXU4aHrov0R3yjh+LuoSCIAjCSa/O08jfdj0HQJp+cOetdH0qG5o389PPfsW+rV+w+rmHGF0XRRmXaCo0cf71v2bBxd8lu2jMsN2sFI6NYQsUzpgxg3g8zqZNm7o8HwqF2LZtGyNHjkw2KpkxYwYAGzdu7LaeDRs2YDabGTFixHDtmiCctsprndS1enn8zd0DWq7e5iUakynNtfQ5NsOqIxKN8+yH+3hzTTUVdU6AZDOTeChEy/PPUvfH/8W/r5zUFedS8oc/Uvyr32KffBY7LKMwpCS2M3dCDv9zw2yUCgXZqYcaAXSeKEZ2XJRVNCS2YXMGsBg1Qy7cLwiCMFj6jhsZ/lCURnvX7sdO76GZEaFIDJ1aiaajC3BkEM091GnpFNx5FyBR/8C9RJ3O5GvBcIy4LGPQDizAJ8ditH/wHrV/+B2SQknef9+B0mAc8L4djUatGJaux+3uELG4nDw/FHTczKq3eVFZLKyadBExJL7Z/CnfmJpGIBTjYOPAbpT1ZfM+G3c/twUgOa18Ymk6GpWCzftaCUfiSCTqMvYkFgjQ8KcHibpc5P/3HWhycod1/wRBEARhOASjQT6tW004lkgC+bj2c+JyHJPaiFE18M7DsiyTEVQxujbCvJ0htn32H9zKMDvL1Jx19e1csuJWTNb04T4M4RgZtkDhhRdeiFKp5C9/+UuXKcWPPfYYXq+XK6+8Mvnc0qVLMRqN/O1vf8N52JfgV155herqai6//PLTvpilIAyHpo7sllZHAG+g57qfPem8sOpPoHDyiMQHers7kTnz+bZGFJKEQaci3NxE7f/+Dtdnn5CydDll9zxA5mVXoMlJ1IzqzHyxGHtuXnTHFVP470snJx9bjRoyrDqqmhIZha3tftJFNqEgCCeQXpu4UREIRZOfuZ2cnq4ZhVqNMjklNTTIDDtNTg75d/yImNdL0xOPIscSAUd/MFECwjCAjMLAgUqqfvET2l5+EcPESRT/9vdosrIGtV9Ho1Yph6XrcYsjEYjNTk1kFOakGVAqJOpbvTTZfXxZF6H1vO9gVkQZt/pFtLEQ9TbvkLd7uIONiWYlN5w/jlRz4vyj1SgZW5zK3hoH4WgMjVrZYyZE1OWi/v57CDXUk3fLbejLxE1vQRAE4eT0VfNW/lPxFk/tfp5dbXvZ7zjAuLTR/GzW7QPO9vN7HHz28p/RbdhNliNGU4aSvWPMbCqT0OfmMzK1lCJLwTE6EuFYGLZmJmVlZVx//fU8+eSTrFy5kkWLFlFZWcnnn3/O9OnTueKKK5JjU1JSuOuuu/jtb3/LypUrOffcc2lpaeG9996jpKSEm266abh2SxBOa3WtiQskhSTx4Evb+dm3pvUr+666yY3FqOnXlN4Mq56CTCP1Nh/5mUYabD7isox/2xaan/obklJF/h0/xjhhYrdlO2tp9VbPcFJZ97tKxTlmapoTgUybM5C8YBQEQTgROjMKvYEIze1+0i067O5EmZXDpx6HwlF0mkMZhQMNnMmyzMbyVqaNykRXVEz2Nd+h+aknsb/xGhmXXIa/o1ZsZ6mGvvj37qHhL39CZU0h7wc/xDh5yjGb5qNVK4Zl6nFLe6LcRFZHRqFKqaAsz8LOg+2oVQokCeYsmY5mTAr1D97HxYa1NNqGt1SNzRUkO83AGZO6ZgIWZ5vZedBOWZ4FTQ/Tjv3le2l68jHifj95t9yGcdLkbmMEQRAE4XgLxyKoFEoUUtdzV7030bhkZ9sedrbtAeDCrBWk6lIGtH6nrZFVrz1KJBwkZ/YC3ghsIaSMAxHKrKV8f8oNw3IcwvE1rGl7P/rRj/j1r3+NJEk888wzVFRUcN111/HEE0+g0XTNKLr66qt58MEHSUtL4/nnn2fjxo2sXLmSZ599lpSUgb05BeHrqs7mZeaYTL5zzhiqmtxU1Lv6XCYuy1TUuyjNMff7ovGMSbnkZxi5/RsTyQq1s7LpCxof+TPqzCyKfvWbHoOEcOiC1mLoOaOwJyU5ZmzOIL5gBJszQLpoZCIIwgmk1yQ+x2qaPcTiMuNKDtXt8QWjyYBgMBxDp1ah7sgojAwwcFbV5OGxN3azaV8rAJb5Z2A58yza330b5xef4Q8mssb7k1Ho3baVhj89gDojk8Kf/gLTlKnHtBaQRj18GYUatYIU06FzxsyxWdTbvLy5ppqxRamkmLQYxo4j8/KrKPPUYdiyesjbPVybM0Cmtft5pyjbhCwn/k6aw27IxYMBWl94nvr770GpN1D0y19jmjptWPdJEARBEAZqQ9NmVtWv5aerf8s7Bz/s9nqNu47RKSO4fdqN6JSJ896Y1JH9Xn80EqZ806d8+uJDIMOSK3/I2Quu4IFlfyS9oxnK1MyJ6FRidtipaMAZhZdccgmXXHJJj69JksS3vvUtvvWtb/VrXeeddx7nnXfeQHdBEAQS0+BsjgDzJ+Yka/u5vN07iR9pyz4brc4AFy/oXxaGHItxptnLVM0enP/zLNd7vchKFenfuJS0FeciqXr/GCnONpNu0ZGb0f96WMXZiY7ne6odhMIx0kSgUBCEE6gzo/BAQ+JGzLjiVL7ccajRiNMbIivVkJx6rB1kRmHnFNrWjiZOANnf+jYxl4vW554hdFEckDDqeq9RGPW4cX3xOfY3X0dXUkL+f9+J0tR306qh0qiVA+ry3Jtmu5+cVEOXoObMMVm88HEFAMtnFSafT1mylD2rNzP+wFo8W6ajnzKNNleQnLSB11U6XJsrSEkPZTkKO85NjW0+ctMT2wjW1tD4yMNE29tJWbSYjEsuR6ET5yxBEAThxIrFYzyz98Xk4/drPuX8suUoJAVxOc7axq+o9zZyTskSRqeO5Dfz7uKgs5p0fd/djmPRCAd2rGHvVx8R9HvIKR7LzGVXYbQcWjbHmIU92E6ZtfiYHJ9w7A3b1GNBEI6vrRU2ZGBMYQoppsSdms5OnL1xeEK89FkluekG5ozP7nMbrjWraXvlZWIeN5JWh2nqVIyTJqMfPQZ1Wt/FaAuyTNx76/x+HU+n4pzExdj63c0AZImpx4IgnECdmdGVHbVdxxYlMgpz0gw0t/txesOkWXTE4jI6jTJZ/iEcjdPuDtLS7mdcSd9fvDs7KtuchwKFkkpF7s3fp/7+e5DffoGCnCXJkg6dQg31+HbtJFRTg2fzRojFMM2cRc5116PQHZ/PT5Nejcff/zq5vWlo8zGmqOusklSzlu9eMI6sFEPyphgkbk77ll1K6N9PIP/1L3w+YikbpVz+eudZ6DQD/3rbZPfxwscVeAMRMg7LKIx5PAQq96MNhiiQXdRjQacE+9tv0v72myjNFgp/+gv0I0cN/sAFQRAEYRjVeOoAKDTnU2DKY13TRiqdBxmdOpJK50Fe2PcqAKWWIgAsGjNTsyYddZ2yLHNw1zp2r32PgM9FVsFI5l9wPZkF3evxFpnzOeCspsCcP8xHJhwvIlAoCKeYuCzzyKs72VrRRmaKjtGFiYsqjVrRpV5WT/7x3l48gQg/vmoqCkXv09DkaJTWF/+F67NP0Y8eQ8o112KcNAWFpv9TiAfLbNCQbtGy44AdgILM4e3OKQiCMBAatQKFJBEKx8iw6kgxaZg7IZvSHAsvfFJBuydIXjjxOZVoZnIoo/Chl3dQb/P2K3jVU6AQQKHRkP+DH1L+m99wVcNHhF/1Ezj7bOJ+P+3vv0tgXzkASqsV64KzsJ69EG1h0TGdanwks16NLxAhHpePem45Gn8wisMTIr+HDPT5E3vuHDxmZA4PFC9nZc1HLDrwMe6cM2l3zyEvY2Bfb2VZ5vmP9rOn2gFAhlVHsLYGx4fv4920ETmaqA95DdCmtmKoj2EPeTHNnE3W1d9CZbUeZe2CIAiCcHztaz8AwG1TvotaqWaHbTdP7nyW26Z+lxp3PQBXjbmE8elj+rW+SDjExg//Rd3+raTnlTLn3GvJLhrd6/jlxYuYlzsbtUKEm05V4i8nCKcYjz/C1oo2ABZOzU9eDFqNmqNmFMbjMhV1LhZMzmVEXu8XNTG/j8a//oVA+V5SV5xLxiWXISn7bpAynIpzLNj329BrVaJGoSAIJ5QkSei1SnzBKHkZRiRJ4sYLJxCOxHhzTRVrdzYTjcoA6NRKVEoFSoVEOBrH5UvcvNlX62TKyIyjbqfhsECh0xvinXU1XLEoUSvovW02PkpdxBnyDmZ8tY66tYm6fEqzhYzLr8QyZx6qE1jf2WLUIAPeYGRANWkP12hPHH/eQEpV5Jj5013L2FcxkeY/P8TFzatxbigh7/zFA9r2+t0th4KEIQep7/2L2j3bUej1WM9aiHnOXJQGA9s/2YB3wwY8KjULbr5RNCwRBEH4GvOGfUTlKCnak+9mUYXzAPmmXEyaxDn1RzO/zz0bH2ZN41cEogHSdKmcmT+3X+tyt7ew5s2/4XG0MvnMixg7c0mfNyM1Sg3p+mOfYCIcOyJQKAinGFdH1uCVi0ey7LB6TVaTNvlaT1ocfkKRWLIGYE8iNhsNDz9IuLWFnOu/h2X+GcO34wNQnG1iy34bxQNouCIIgnCs+IKJjLIZYzKTz2nUSs6bW8zLnx9gV1U7ALqOacpqlYJwJE5umgGP38XuqnamjMxg3e5m9FoVU48IGgZCiWw6vVaJ0xvm8Td2s6/OydRRGeyvdfLW2mpQGfgway6X3fJ9ggcrkTRa9CNHodCe+CLhnZ3tPf4hBAo7AqU9ZRT2ZcyoXFJ/8TN2/uFuCl5/Dk+mEfPsOf1attUZ4B/vlXOGycuZ7VuR66pApyPtwotJXbYCpeFQzcMJl13IbfWJC8IVIkgoCILwtdXka+EPG+4n35TLL2bfcaJ3p4u4HKfKXcvcnJnJ57INmYxMKaPCcYA4MkX9nBJsb6pm1auPISkkzr70+0fNIhROLyJQKAgnqZc/q6ShzccPL5/S5fnO6cUj8q0oDguipRg1yYyUntS0eIBDNQCPFKqro/6Be5BjcQruvAvDmLFDPYRBK85JFJIv7qGgvCAIwokyb0JOl8eLZxTg9of54KtELaDOz2SNWkk4GiPY0eBjb42DVdsbefq9cvRaJY/ccXaX9djdQQDGFKayrbKNfXVOADy+MF/ubGLyiHQuXlCKzRlAZbVimjbjmB7nQJn1iUCh1x8GBlcuosHmQ6NSkGEdXF3F1AwrL+Ut4RbfWpqefAxZlrHM6TtbYvPa3Sxs3sBM117UGZlYVl5CysLFPTaBMehU3HjReNLMItNdEATh6+y9qo8BaPA29TFy8FwhDw9vfZwF+XNZVLigX8tE41HqPA2EY2FKrUVdXhudOoJd9r0AzMud1ee6WusqWP36E2gNJhZedhsma9/16YXThwgUCsJJIC7LeANdMzG2VbbR0h4g1NFJs5Ozo7Nxiqlr1obVpGXTPhsPv7KD7104PtmpE8AbiPDplgZUSinZrfFwocYG6h+4B0mlpvCnd6HJ6bke1PFSmmtGo1L0qwGAIAjCsfar78xEpVSgUiq6PK9VK7ly8SgmlKTxwEvbKchKBMk0HRmF3kCiwUdzu58vtjUC9FirsLNsxPiSRKCw05pdzTg8Ia5aMorSXAulJ+nNE3PHucs9hIYmNS0eCrJMg65xqFYp0JuN7Jh0CYvK36P5b49TtbeaYF4JMxdMQmkwIsfjyJEIgcoKfDu349uxgxGtLQBYFy0m87Ir+8zQnDs+56ivC4IgCKe/tkBiJoGERCweQ6kY/jJNL+1/nWZ/K69Wvk2ZtZhiS2Gfyzy163m2t+0GoMTSPVDYaUrmhKOux2lrYPUbT2Awp7DwstvQm06+6dXCsSUChYJwEvhiawPPfrif//3eHHLTjQTDUZrtfmSgutnNmI4um3Aoo9Bq7Hox0xk43FbZxhfbGjlnzqGTw9PvlVNZ72JEvqXbhW64uYn6+/4PFEoKfvwTNNkn/iLIbNBwzy3zKS1Kw273nujdEQTha66vAN3EsnT+/tNFyVIJnRmF3kAErUZJKByjtiOr2xuIIMtyl7IK7o4bQBPL0rlqCby7rhq3P8LuqnYUksSUESf3XfxDU497r5N7NLG4TE2LhzMmDu38k2rW0haQ2T3vUoytz5D95fvogQMvAZIEspwcK6tUKEpH82G8mAnLFzB6sZhKLAiCIPRPeyhR11ZGxhV2k6ZL7WOJgQnHImyz7eSMvDlsaN7M5tbtXQKF7rCH9Y2bWFa8MPl9QpblZJAQIFPf9btDgSmP/xp/NaXWYtL1vSdjBLwuVr32OGq1jrMvvVUECb+mRKBQEE4CFQ0uAL7c2cTlC0dS2+Kl83LmYOORgcIwJr0ataprwE+pOPT4o011LJlRkBxzoNFFhlXHzRdN7LJMuLWVuvv+D2ROmiBhJ4tRM+jMEkEQhOPt8MCfRqXAF4gQjsQZW5RCea2TWFzGpFfjDUQIhKIYdOrk+M6MQqtRw/JZhSybWcCv/v4VjW0+ctINaNTHt6HUQBn1h2oUDkajzUsoHKMkZ2gZk2lmLa2OAC8dbIe0haRYvGSEndw8P5N4KICkVLFqZzN7Ano0I0cTREm7IcT188cPabuCIAjC10ckFsET9lJqKabKXYMzNPyBwvZgImNxZEopjd5mqly1XV7/qnkLbxx8j8mZE8gxZgHQ6rcBoJAULCw4o1udd0mSmJkz7ajbddmb+PL1J4mE/Cy+8nYM5uE9LuHUoeh7iCAIx1oslggLvre+ll//fQO7Owrjm/RqKjuCiJ1c3hBWU/di8bPHZbFgUi63rpyIwxNi1fbENDenN4TLG2bZzELSrYfqKoWbGqm/74/I0SgFP7oLbV7esTo8QRCErxWNSkG7J5H9fXjwa2R+4q78kR3qXb4QGpUCXUeZCUmSSDMnssYLMgdX8+94UikVGHWqZEZhKBIjGov3e/mKjpqMpbm9N9vqjzSzLlmr12zU4FSbqTQWYll+DhkrL0W16BzeUozigLGAvU1+qpo8XLZwBAaduG8uCIIgJNgD7dzx+S+pctX0+LojlLg266wB6Aq5h30fOqc2Z+jTKLUWcdBVzSPb/k5bwA5As68VAGfo0HXiwY79/eXsO7h01IUD3ubBnev48Ll7iYSDnH3p90nN6nuqs3D6EoFCQTgJtLkCmPRqZo/Losnu56211WSl6Jk9LoudB+1duhk7vSFSTN1rKKVZdFx//jhmjMlkTGEKb3xZxZ7qdmqauzcxCRw8QO3//T/kSJSCO+9CWyBOBIIgCMNFo1bS7k58bhflHGqKMbIgESj8ckcTH3xVS5srAIDbF8Zi1HS5+5/aESgcTBfgE8Fk0CQzCu9+djMvflLZ72X31zrQqpXkpg/tWKeOOtRN+jfXzeLbK8YAhzIdqzrOh0tnFACQYdUxd0L2kLYpCIIgnFzCsTDrmjYRl/t/w+pwB1zVhOMRytsrenzdEUzc3OqsAXh4sG642IOJqc3pujRKrcUA7Gnfxx77fgBa/IlAYb23kT32fQAcdFVjUOnJMmQOeHv7Nn/Gxo9eIKtgJOd8+2dk5JUOx2EIpzARKBSEk0CbK8j00ZncfPFErl46irFFKdx++WSWzSwkFpP5ZEt9cqzTGybF2D2jsJMkSVy7YgwmvZqHXt7O5v02JKAwy0TU7cb28ovU/d//Q6nXU/izX6IrKj4ORygIgvD1oVErkxl1qSZtMgu8M6PwvQ21vPhpJS98nLgIcfnCWI/4XE+zJDLACzK7d989GZkNajz+cKIeY6uXbZU25MNqAh7N7oN2RuZbhlxuYkJpGndeOYWrl44izaLD0vE7dXdkcFY3uZEkOGdOEQatigvml3Qp2yEIgiCc+r6oX8tze19ifdPmQS3f6G0GoMZT3+Pr7aFEoLDQnI9KUh6TjEJ7oB21QoVFY2ZUShkaRaLEhzfiRZblZEbh2wc/4K/bn8IfCXDAVUOZtRiF1P/zWiwaYfOnr7Dti9coGDWVBStvRGc8ORunCceX+HYkCCdYMBzF44+QmZK4KFw8vYCffHM6uelGstMMjC1OZeeBdhyeEG2uAE5vqMsU4p7kZRj58VVTgUTmyrg0Cc9//k3VT3+E48P3scyZS9Evfo0mW2RSCIIgDDfNYTVkTQYNmVY9Wo2S/MOmEZsNanYebMcfjOLqyCg8XF6GEaVC6pINfjLLSTVQb/PR1J6Y+mt3h7C5gkddpqrJzZ9e3k51k5vRhSnDsh8TS9NZNjORJd/5O3X5Qh3b85CXbiTNouNPty/grCmi5IYgCMLpJhJPZJHvsZcPavl6b6J8U62750ChoyPbL1WXglVrwRlyEYvHeGT731nTsGFQ2zySPdhOui4NSZIwa0w8cPYfMGtMOEMuPBEv/mhiRkIkHkVG5oCrihZ/K2XWkn5vIxIKsOq1x6jctorR0xcy7/zvoFSKUhxCgngnCMIQtbkC7K5q56wped2KxvZv+cSFVG/Bv7x0I2t2NfGjR9Ykn5t0lA6YUZcL/7694HBwnbIGf0sTRVX1OAHL3PmknXs+mpyTp2mJIAjC6UajPixQqFczujAFk16NQXvoa9e3V4zlkdd2srXChssbZlRB10DZjDGZ/PGmecnMwpPdyAIrX+5sYltFW/K58hoHWSn6Xpf54Ktath9I1FsarkDh4azJQGGYeFymqsnNlJGJ86fIJBQEQTg9eSOJG1bljkqi8SgqxcBCHo3eJhSSAlfYjSvkxqrtmmFX66knRWtFrVCRqkuh0dfM6sb17LHvo9pVyxn5c4Z8DG2B9i6diSVJIlWbgiPooqUjm/Bw6xo3AvQ7UNhaV8HWL17D1dbInHOupWT8rCHvs3B6EYFCQRii5z7cz44DdrRqJXMnDDwAZ3Mm7ghlWnu+mMpK0xMMx5KPU0waSnO7nrDkWAzPVxtwr1+Lf89u6JjulanRoEpJxbhoManLVqBOz0AQBEE4ttSqQ12KjToVly0c0W3M9NEZZKXq+XRLPd5ApNvUY4Uk9Zk9fjIZ0TGtevWOJiQJjDo15bWOHrP2ZFkmGI7RbPcDoNUoKcsb/qlOh089PtjoxhuIMLG09xttgiAIwqkpEA3y1O7nGZ82BkfQ1fFcAFvATq6x/zOovGEfrrCHGVlT2Ny6nY0tW1ladHbydZvfzq62cpYXLwJgRtYUXtz/Oq9VvgOAWTP0ciFxOY4t0MaIlK51AlO1VmwBO62BxA25bENWslbh9rbdKCQFxZaCPte/d+PH7Fj9JhqtgQUXfY+8sglD3mfh9CMChYIwBI1tPnYcsKNSSrz4WSVzxmcPOKtw495WdBoleb0UrM9JM3R5PHdCDorDthF1Omh89BHh7QJzAAAgAElEQVSCBypRZWSQdu75mKbPRJ2djVLfeyaHIAiCcGx0ZhSW5VlQKbtmrn3jrDLMBjWSJLFkegEvfJKoUzjUjr8nWm66AYNWhcMTIsOqoyzPQnmNA1mWu50X91Q7uP/FbQBcdEYJ114wAU9HY5fhpFUr0WqUuHxhtlbaUCokJpWl9b2gIAiCcEqpcdexx74v2dhDrVARiUdxhdwDChS2BRNZ7rNyphGIBnm/+hPm5c7CoNLjjfj4vP5LFJKCswrmATAndyZvHfwAgKmZE9nWupO4HE/WCQxGQ/x732tcOuqCfgcRm3wthGJhSixdm02m6Kzsdx6kPeBAISkotRQlA4UA49NGo1H2Xse+vaWO8k2fULdvC0VjpjNr+TdRqXsfL3y9iUChIAzB5v02AM6bW8yba6px+cI9diTuicMT4p/vl7O7qp0lMwrQa3v+75ideijYd8/NXaehhRrqafjTA8R8fnK+eyPmOfMGNf1ZEARBGD4t7Ymg17wesswvnF+S/HnB5Fw+2VzP7PFZTB5xamd8KySJs6bk8f5XtZTmWhhblMpXe1tpcQTISTOwt7qdkQUpqFUK6m3e5HIjC6zoNCo8x2i/rEYNbl+YxjYfowtTMOjUx2hLgiAIwonS6m/r8rjIXMgBV9WAG404O8ZbtRbOL1vGvZv+wm57OY6gk7erPkQpKZmZPZUUbSKLXqvUcNvU76JWqKl217KpZRvtQScZHdOG672NbGzZwtSsiUzNnNjn9p/a9TybW7cDUGrp2nAyVZtCIBqg0ddCitZKmj61y+uLCs/str5w0E9N+WYO7lqHs7UepVLNhHnnMn72chRKZbfxgtBJBAoFYQgabF7SLbpkbaWmNl+/A4Ufb6pj50E7+RlGls8q7HVculWHUiFh1KnIOKzWk2fTRlr++RSSVkvhT38uuhcLgiCcJMYVp7Jlv41ZY7OOOk6vVXH3TXNPmxs8VyweycJpeRj1ajz+RDH5vTUO3L4w9/57G99cOoqlMwsJRxMdoUcXWBmVP/y1CQ+XYtRgcwZpbPNz7txTOxgrCIIg9MwWaEOtUJOuS6XZ30qxpYADrirc4YHdhnKGEtOWU7RWTGojRrWB3fZy9jsOEJfjxOV4t4BccUfmn6+jNuK+9gpSc2eiVCiTjVUC0aM394JEWY7OICGQDDZ2smoSJToOOKvIM+UwLXMS3rCX8ZaR7GndTZ5kxdFaj6RQEPS6qCnfTN3+rcSiEVIy85m++HKKx85Ao+s6W00QeiIChYIwBI1tfvIzjeSmJ6YNN7X7GVfS97SmSDTG6h1NTBuVyW2XTDrqWKVCQU6agVRLIgAZj4SxvfRvXJ99iq60jNxbvo86TdRcEgRBOFksnp7PWVNyu9Qq7M3pEiTslJWauAAxaFXkpBn4YmsD+ZmJ6Va7qtpZOrMQXyCCVq3kZ9fMOOb7k5dp4vOtDYmf03su8SEIgiCc2myBNjL16Vi1Fpr9reQYstAqNQPOKHSF3CglJSa1EYWkYHTqSDa1JEplXDn6G1g0JgrN3WvvAmQaEjej/rXvP9gCdlaOPI9wLBEoDPYRKHSHPbhDh4Kamfp0JEnC67RxcNd6ass34/M4mKkBnz5MuiLGujX3QSTMHj4D4D3WdlmnSqOlZPxsyibNIy27aEC/B0EQgUJBGKRYPE5zu4+JZWmkmDRoNUqaOgqz92VvjQNvIMLZU3s+0RzplpUT0agVhFuaaXr8UUK1NaQuP4eMSy5DUon/xoIgCCcTSZL6FSQ8nUmSxLlzi/jHu+XUtXpRSBL7ap1EY3F8gQhG/fE5dxVmHaoJlZshsigEQRBORza/nWxjFmZ14oaQJElYtRZc4aMHCiudVaRoLWxo3sLE9LE4Qy4sGnOyxuCE9LFsbd3BtKzJLMifk3y+J1aNhdSoFvx+9mz/nDnqEYTViQBhX4HCX6/9YyL7UJZZnjGHAr+OT196GFt9JZIkkVMyjvzRU1lX8QXGQByVHkonzEWrN6JUa1GpNag6/o3HY6i1ejLzR4gahMKgiQiDIAxCQ5uPp97ZQzQmk59hRJIkctMMNNt9/Vp+T7UDlVLBmML+TbnKyzDi/mo9Nf98GkmlJO+22zFNnTaUQxAEQRCEY2rehBy2V9rRa5WMyLPyzAf7kt2HTcepVmBh5qFA4ZHNwQRBEIRTX1yO0xawMzFjHEuLziYSjzItazJfNW/BFTr61OMHtzya/Lk96MAZcpOqsyafm5MznXxjDoXm/F5nAMRjMWr3baZ84ydMsrs6no2wquYRVCYz45RhfBwkWhBOBu5i8RgHXFVolVqKLYXoPCGKHDHS3HGC4VVUAtb0XCbOP4/SCXMwmBP1CN/TVbHb28S14y5meu7Mwf/SBKEPIlAoCAMUjcV5/I3dyWLsnd2Kc9ON7K1pZ8t+G1VNbvRaFbnpBqaNyuy2jr01DkbmW9Co+844iYdCtP77edyrV6EbMZLcG29BnS6mGguCIAgnN5VSkSyvYXclsima7D68wQhG/fEJFOZnJs7RaRYtOo342isIgnC6qfc2EpVjZBsyMWtMfHv8lUCiIUm1u67X5QLRQJfHdZ4GovEoeabc5HMKSUGRpaDH5WPRCFW711O+8RN87nasGXlMX3QZ5sxc7t35OGebJhGtqcPs8BDbtos39/6K4rEzGT9nOV80rWf1ng8xxtUsoJRpVWFiCnCalJyx4BLyyiZgtHQvZzUtcxIN3qZkvUJBOFbENyZBGKBtFW3U27xcdEYJDk8oOa2pLM/Cut3NPPn2HkLhGAAqpcTPr5lBae6hD3OPP0xdq5dvnFXW57aiLhcND91PqL6OtPMuIP2ilWKqsSAIgnDKSTFrkCRod4fwBaKkZemOy3b1WhXZqXoyU/V9DxYEQRBOGbIs82XjBja3bEOn1HbrKmzRmHGH3Miy3GM2YFvA0eVxk68FgPHpY/rctt/jYNVrj+NqayQtp5hpiy4lr2xicjvKgyYCWRbSihbwSeU7zFKXUuQ1cnDXWg7uXEtMkpkciwMRbJoDVOWqaMhQkmbKYNTU7t2LO60oWUyRpZCxaaP63EdBGAoRcRCEAdpX50SjVnDB/BJUykN1Kjo7H4fCMZbNLGT+xBweemU7r6+u4o4rpiTHVTYkUtL7mnYcsbdR/8C9RB0O8n7wQ0yTpxx1vCAIgiCcrJQKBSkmLe2eYGLq8XHKKIREnV9tPzL4BUEQhFPH+9Wf8HbVhwAsL16EQd21vIRVayEcjxCMBdGrut8ssgfsAJxdMB+jysC71R8DiY7HR+NorWP1608QCQdZcPH3ugQIO5m1ZtxhDyaNCSQJr0XDvLO+g8dxHlW71rG1cSsVWjdBjcTKid/g08rXACjp6KDcG4WkYEI/ApmCMFQiUCgIA1RR52REnrVLkBAS05uMOhW+YJQzJuVQlG1mxuhM1uxsJhqLJ8dX1rtQKiRKc829biPm91P/4H3E3G4K7rwL/Uhx10gQBEE4taWZtYmMwuDxa2YCUJTd+/lWEARBOPVE41Heq/6EaZmTWFa8kPzDpgt3MnY0NrEHHCgVbnKN2V1ebwu2A3Bh2QqC0VAyUDglo2tmYqdQwMvu9R9QuW01OoOZxVf+kNTM/B7HWjSJQGFmLNEJORgNAWCwpjH5zIt4d2MV4YBMIOqn2lcPwF0zb6PQ1PP6BOF4671tjyAI3fiDUepavcnswcMpJImxRalYjRoKOqYjjytOJRSJUdV0qONWZYOLkhxzrx0x45EITY89QqS1lbzbbhdBQkEQBOG0kGrR0WDzIssct2YmgiAIwumnLdBOTI4xKWM8xZZCVIruN58MqkSJi4e2Ps4fNtxPLB7rtg6jyoBepSdVl8J3xl/Fb+beRaahay14WY6zf+sXvPP3/6Fy2ypKJ85lxbd/1muQEMCiMeEOeQjHIwAEYkH2tu/nx6t+jTfswx3yUNyRPXjQVQ1Ahj4dpUJkvwsnB5FRKAj94PaHMevVVDW5kYGRBT2npF+zfDT+UBRFR/r5mKJUJODddTVcd64eg05NVZOHxdN7PrHI0ShNj/8V/57dZF93A4YxY4/REQmCIAjC8ZVm1uL2Jy6ajlczE0EQBOH00+K3AZBt7N40spOhY7pxZ9OS9qCzSxCwLWAnXX+oYcjsnOnd1uH3OFj/3rPY6ivJKR7L1IXfwJrePXvxSJ0ZhZFYGIBgNEi1q5ZwPEJroA1PxEu+KZdyRwUtfhsahRqjytDHWgXh+BGBQkHogy8Y4YcPf8ncCdkUZCYyBUtyep7GZDVpsZq0yccmvZrlswv5eFM9T79XzowxWURjcSaN6N61WJZlWp75B75tW8n65jVYF/ReyFYQBEEQTjVplkMNTI5njUJBEATh9NLaGSg0HCVQeETNQlugLRkolGWZZl8rZdbiXpdvb6nly9efJBIOMmv51ZROmNtjU5SeWDRmwvEInogPSAQrO6c6N/taiMtxUrRWUrVW7EEHafq0fq9bEI4HESgUhD40tiU+4NfvbiHF5CDDqsM4gClTVy4ehVat5M011Ww/YKcg08T44tRu49rffhP32jWkX/wNUhYvHbb9FwRBEISTQbrl0I20w4OGgiAIgjAQzf5WLBpzj01KOulVXc8zrYE2xpNoBGIPtuMIORmRsrDHZesrd7D+3WfQ6o0sueoOUjLzBrR/Fk0iqcQeSAQHQ7EwNn+ieUq9tykxRmvGHw0CMCt76oDWLwjHmggUCkIfmu3+5M9Ob5gZo3u/c9WbxdML+OCrOqKxOJctLOt2x8i9fi32N17DMu8M0i64aMj7LAiCIAgnm9JcC9lpBs6ekkdhRy1fQRAEQeivj2u/oMpVwzbbLkZYS4861nBEENHmb0v+vN9xAIDRqSO6jJFlmX2bP2P7qjdIyyliwcXfQ2+0DHg/OwOFnVmEAA0dAcIGb2NyTLoulXpvgDPz5w14G4JwLIlAoSD0obndj1IhMW9CDl/ubCLFrO17oSNYjBruvmkueo0KraZrkVrvju20PP0U+jFjyf7Of4m0c0EQBOG0lGbRcfeNc0/0bgiCIAinqI9rvsAT8QJQZD56h2CtUotCUhCX40Aio7DTfscBzGoTOYas5HPRSJitn7/KwZ1rKRg1lTnnXINKrRnUflq0iUBhuKNGIUAwlsge7AwYWjQmbp58HZ6IF6Na1CcUTi4iUCgIfWhu95OVquecOUWs293MvAk5g1pPiql7gNH52Se0/us5tIVF5N1yG5JK/JcUBEEQBEEQBEHotN22C0/Yiyfi5YLS5UzLmkSKtufmkp0kSUKv0uGLJGaHdWYURuNR9tj3MS59dDJBo7Wugq8+/Bc+l51xs5cx6YzzkSTFoPe3M6OwJ4GO6cYWjRmdSkeqLmXQ2xGEY0VEJQThKJ58azdbK9qYNiqDvAwjT/5k0bCsV47Hsb38Is6PPsA4ZSq5N96CQjvwTEVBEARBEARBEITT2fvVn/z/7N13fFTXnf//1zRNUe9dAoEECNGLTbUxBvcal3gdx04cb7yJnZ7NN/5uzf52881395uysePEieMUxw0bY8AGG9t0U0wHIQRCvfc6o9Fo5v7+EMhLkEACCRB6P/9Buvfcc88dj+Ex7znnfHr39ot1RpMQHD+g61xWZ29Q2NbVMxPxWOMJOrrdzI6fjtfTzpFP3qPg4DZCImJZcv/TxKVmXvR4g22u3tmMIbZg2k8VNbGaLHQbfqIdkTis2qtXrlwKCkX60e7xsSO3BoDoIdx03e92U/3739JxYD8RS5cR++BDmMwX/o2ViIiIiIjI1ShgBKh21/UuIY45Vbl4IFxWF9BApD2CZm8LASPAnpoDhJicmApKeXfPH+j2ecmccR1TF95xwUuN/5rZZCbUFkxLVxuTorLIjp5AVUcN1R21HKrPJS0sdUjuIzJcFBSK9KO6sefbp4lpEdw4O2VI+vScOEHVi7+hu7GR2M8/TOSNy4akXxERERERkatNU2fLGXv9xTgHHhSernwc44yiydtMc3MN9UcPMqO2m1zveySNy2HqwjsIj04c8nGHBYXS0tVGkCWIuQkzAfj9kb8AkB46NJ8tRYaLgkKRfpyudvzozROJi7y4DWa7m5uoX/kWrTu2Y4uOIfUHz+AcN34ohikiIiIiInJVqnbX9v7stDoJtg78c5nL5sThDRCXW0VcQycbDvyYVCAoOoYFd/0NcSnD93ks9NQ+hUEWW++xJm8zAMkhQx9MigwlBYUi/ahp6ql2HB1+ccuOPYWFVPz8/2F0eYlcfjNRt9+JxekcolGKiIiIiIhcHfwBP7ur91HjrmNKTDY1HT1bQYXYgolyRPQWIDkfwzBwNbqZfqILCwEqoywkRKex11TB/77hG8NeROR0QROb+bOg8Kb0G3gp9xXGhqcN671FLpaCQpF+VDe4iYlwYrVc+P6BnhPHqfjFT7GEhpL8zD8SlHBhFZNFRERERESudpvKt7OyYC0mTHxUtoX00FRCbMH8zcT7sAywErFhGOzftBLz/iN0202MvfF2tlSsp8HuwWWKuSSVhsPsp2YUmj/b9zAnZhL/77p/G/Z7i1wsVVAQ6Ud1k5vEqAtfcuxvb6fiuf/GEhFByt8/o5BQRERERETkHPKbCoh3xfHjhf+I0+KgqLWEeYlzmBY7mZyYSQPrY8/HnNi/mcgJOdTPGU98XDrQs/Q36hKEhPDZjML/ufRYZKTQjEKRPnh9fqob3EwbF3PBfdS/s5JARwep3/0BtsjIIRydiIiIiIjI1SVgBChsKWFG7BRCg0L4cs7DlLSWsSz9+gH3UVN6nEPb1pCSOY35t36Z5SYT5W2VvedDbMHDMPKzhQWFAGcuPRYZKRQUivShoKIFf8BgQtqFfePkLSulZdNGIpbcgD01dYhHJyIiIiIicnWpcdfh6faQETEGgIlRmUyMyhzw9XUVJ9m2+reERsYyZ9lDvfsZOqyf7TkfHHSpgkLNKJSRS0GhSB+OlTRhNpkYnxw+6GsNw6D2lZexBIcQfde9wzA6ERERERGRK1/ACGAYBhaz5bxtC5oLAcgITx/0faqL89j6zgsEh0Vz3ee+RpDjsy2kHFZ778+XakZhrCsGq9lKjDP6ktxPZCgpKBT5K01tXvYdr2NsYihO++D/F2nbvRPPiePEffExLMGX5h8iERERERGRK81/73+BDp+b/33Nd87b9mBdLjHOaOKcg9v+qaroKNvX/J6wqASuv+8p7M4zP4M5LJc+KIywh/Nfi/4Vm2YUygikoFDklDZ3F3klTbz8wXE6u/x8+baJg+4j0NlJ3YrXsaePIXzh4mEYpYiIiIiIyMhw4tQsweNNJ4mNnd5vO7fPTX5TAUtTF/cuGR6IwiM72LPhdcJjErnu3r87KyQEsJqtWM1WugPdBNsuvFjlYCkklJFKQaHIKS+sziW3uImYcAc//MJMEqMH/21Tw9rV+JubSfq7pzCZVVRcRERERERGp+5Ad+/P7xVtYEFW/0HhJ1WfEjACzIibMqC+DcMgd+d6cnesIz59Agtu/zI2u7Pf9g6LnfZA9yWbUSgykikolFGhutFNfKSz32+nfN0Bjpe3sCAngYeXZ+EIGvz/Gl3V1TRteJ+w+Qtxjht/sUMWEREREREZsZq9rQAkuOI40VxIYWMpoUT20a6F94o2MDl6ImmhKeft19flZff7f6H8xAHGZM9lzrKHMFvOvQeiw+qg3dehoFBkADTlSa56xdWtPPPCTg4XNvTbpqiqFV93gJlZsRcUEgLUv7UCs81GzOfuv9ChioiIiIiIjGg+v48On5umzmYAbstYjsNi588H38If8APQ4XPzh9zXeO7gi/wh91UCRoAHsu4677Lj9pYGPnrtZ1QUHGTaoruYe9PD5w0J4bN9CoMVFIqcl2YUylXveFkLAIdONjB1XN8b4x4v6/lHLDM14oLu0VlcTPv+vUTfdQ/W8MFXShYRERERERnp/AE//33gt1R1VDMnfgYAScHx3J91F3/Oe4MfNP4rZsw4rHaava2EBoXQ7G3h9rHLz1shuLrkGDve/SOGEWDRPU+SOGbSgMd1uvJxSJCCQpHzUVAoV73iqp4p73klTf22KahoISkmmBDnhW042/DOSszBwUTcuPyCrhcRERERERnpNpdvp7ClmBBbMFsqdgAQYY/g2sR4wsNcHCo/Tlegi6MN+Tw04V5mxE0ltyGPabE5/fbp6Wjl4OZVlBzbQ1h0AgvvfILQyNhBjcthcWAzWwkyq8CIyPkoKJSrzv4TdSTFBBMf2VPRqqiqFRNQ1eCmrtlDbETPJrftHh/5pc1EhdkprmplSsa5v8Hqj+dkAR2HDxHzufuxOPvfQFdERERERGSkMgyDHVWfMiNuCk5r3597DtbnkhqazI1p1/FS7ivAZ7P5Fo+5hknB2WddMyu+7yInnvYWCo/sIH/Px/j9PrKvuYlJc5dhtQUNeuwum5MQW8igKiqLjFYKCuWqYhgGv3zrMAD//sQ1mEwmapo8LJyayO6jNbywJpcf/M1Miqpa+fmKQ3i83VjMJvwBg/SE0Au6Z8OqlVhCw4i44cahfBQREREREZFh4wt009zZQqxrYBMmiltL+cuxN/EFurkuZf5Z57sD3ZS0lrEw+Vqmxky+oDEFAgFqS/M5eegTKk4exjACJI6dzIzr7yE0Mu6C+gS4ZcxSFiRdc8HXi4wmCgrlqtLZ5e/9+aevH6DN48MRZOGmOalkp0fywpqj7M2vI7eoEbMJHrlpAn9+Px+AMQlhg76f+1ge7ryjxD7wEGa7fcieQ0REREREZDgcrMtl9cl1OK0OStrKeWbut0kMjj/vdSeaCwGo7qjBMAy6Aj7sls9m95W1VeILdJMRPoYgi40vTHoAM+eewWcYBm1NtdSU5lNTcpza8hP4vB7szmAmzFpCxpT5g15m3Jc4VyxxrovvR2Q0UFAoV5U2jw+ABVMS2HGkhnHJYXz1zslEhTlIjAlm5ZZCNh+ooLHNS1ZqBNdNT2LtJ8U0t3tJjQ8Z1L2MQIC6Fa9jjYwi/Polw/E4IiIiIiIiQ8IwDD6t2c/r+avw+r0YGFhNFtacXM8TU75IQ2fPnu4xzqg+ry9oLur98593/ISGzkb++dq/J87VUzCysKUYgHHhYwCYlzi7z37qKgppqCqmua6c2rITeNp7ik8Gh0WRkjmNxDGTSMrIwWLVfoIil4OCQrmqtLt7gsLZE+K4d/E4woJtWMxmAMwmE9dNT+KtzT3fhF0/PRmzycTN16RRXNWK3WYZ1L3adu3EW1JMwuNPYA4a/D4ZIiIiIiIiw2lf7SEO1x/l5jFLqXXX8cejr5HgiuPxnC/QFegiv7GA1YXr+fGnP6eivYpYZzT/Mu8HvdcbhtHzJwYnm4sBqOyo7j1f56nvDQor2qsIDwol3N73Sq1OTwc73/sTJcf2AOAIDiM2eRzxaVnEp00gJCJmOF4CERkkBYVyVWn3dAEQ4rIRGXr2UuAbZqb0BoWZqeEALJudOuj7BLxe6le+iT19DKHXzLuIEYuIiIiIiAw9T7eHF4+8DECQJQjDMHBY7Dwz99tYzD2TJNJDUwkYBocbjmI1WajzNNDibSPcHophGPzTjv/DlJhssqOy6PR3MjYsnaLWkt57tHd19P7cExr2vby3uuQYaze8iruthcnzbiFz+mLszuBhfHoRuVAKCuWq0nZqRmGos+9p6k67lX9+bA6bD1Qw5gKLlwA0bXif7qZGEp74KqZTMxZFRERERESuFG5fZ+/P+2sPYTVZmBCV2RsSAphMJm4Zu5Rbxi6lqKWU/9r7LIUtxUyPzaHZ20JjZxOby7dT01FLWFAoi1PmUXS0hITgeKo7aujwfRYU1rrrmRabc8YYDCNA7s73yd2xnsi4RObf/jhRCWnD//AicsGUcMhVpf3UHoUhzv6XAqcnhPLFmyf2LkkerO6WZhrXvUvIjFm4siZcUB8iIiIiIiLDyev3AjAnfiYdPjctXW1kR2X12z41NAmA3x35My/nraCktaz33LGmEyxIuobsqAmkhSbzWPZDmE1m2n1uADp8btp9Hb3LkAG6Ot1sXfUCuTvWkT5pNg98/Z8UEoqMAJpRKFeVdo8Pi9mE0z64/QYHo+GdtzG6u4m57/5hu4eIiIiIiMjF8Pp7tmWaFT+V5JAEugPdzI6f0W97q9nK+IixFDQXsbN6D3arHbPJzOz46SS44liathir2coP5nwTgGCri3ZfBx0+Nx+WbgYgztkTFDbVlrN9zYt42pqZtfR+xk1diC3IDnQN70OLyEVTUChXlTa3jxCnDZPJNCz9d5aW0LJ1CxFLlxEUnzAs9xAREREREblYp2cUOq1OlqVfP6Brnsj5IseaTvBS7itsLt9Oamgyj2Z/vs+2wUHBdPg62FCyiQ2lmwCIc8VSdHQ3eze8TpDTxZIHvkFM0tiheBwRuUQUFMpVpd3jI8TV9/6EF8vo7qbmD7/HEhpK9B13Dcs9REREREREhsLpoNBuObvIY39CgoKZETuFl079nhM9qf+2NhcdPje+QE8VZIvfoGTbBopzdxGXmsm82x7D4brwfeFF5PJQUChXlXZ3FyGO4QkK699agbe0hMSvPY0lWBW6RERERETkytXZfToo7H//9r5YzBaemv4VfH4fU2Ky+20XYgum2l1HR0ct19ozCc8rp7h1N5PmLiNn/q2YzcO3HZSIDB8FhXJVafP4SIoZ+hCvbe8emja8T8QNSwmdOWvI+xcRERERERlKp/codFgHPqPwtEnnKHpyWrAtmJq2w6RXdxNU14A5LIobHvwGscnjBn0/EblyKCiUq4bH201DayfZY6KGtN+ummpq/vAijrEZxNzf9/4cIiIiIiIiV5ILWXo8UIYRwF7ZwJw8Lw4fxE6YwqJlj2ALcgz5vUTk0lJQKFeNnUdr6PIFuDY7fsj6DHi9VD7/HJjNJD75Ncy24VnWLCIiIiIiMpS8fvRSDLMAACAASURBVC8mTASZh/YzTCDgZ/f7r9Cdd4Qul4miMS7uu+XLWLTUWOSqYL7cAxAZKtsOVZEWF0JGUtiQ9Vn7yst0VZST+MRXsUXHDFm/IiIiIiIiw6nT78VuCcJkMg1Zn/5uH5+sfYmSvE9xTZ7MgcwgZmQvVkgochXRjEK5ajS3e5k8NmrI/iFs2bqZ1u1bibr9ToJzpg5JnyIiIiIiIpeCt7tr0IVMzqXb52Xb6t9RU5LPjCWfIylnNtbyndyYft2Q3UNELj8FhXLV6PL5sVuH5pus9v37qHn5T7gmTSb6zruHpE8REREREZFLxev3Yr+AQiZ96ep0s3XVCzRUFTH3pocZO/kaAG4Zu3RI+heRK4eCwhGgsbUTV4g2hT0fry9AkO3iV9O3799L5a9/hSMtncS/+zoms1boi4iIiIjIyOL1e4ekkEmnu43NK5+ntb6Kebc9RmrWjCEYnYhcqZSAjADPvX2EF1YdvtzDuKIFAgbd/gBBtoubUdi271RImJ5O8re/h8XlGqIRioiIiIiIXDqdfi+OiwwKPR2tbHzjv2lrrGHhXU8oJBQZBRQUjgDRYXaOFDacs023P0BFXfslGtGVx+vzA2C/iKCwbe+nVP3mVzjSx5D87e8rJBQRERERkRHL67+4PQo9Ha1sXPFL3G1NLL7nSRLHZg/h6ETkSqWgcAQYlxxObaOblnZvv2027a/gH1/czZGizwLFo8WNbDtUdSmGeNl1dQcALnjpcdueT6n6zfM4xoztmUnodA7l8ERERERERC4pb/eFLz1ub65n4xv/jaetiUX3PElcauYQj05ErlQKCkeAcUnhABRWtvbbpqK+A4C3NhdiGAaGYfBfrx3g9+/lYRjGJRnn5dR1akZh0AUUM2ndtYOqF57HMTaDlG9/VyGhiIiIiIiMeBe6R2FDVQkfvvpTvJ52Ft/7NeJSxg/D6ETkSqViJiNAekIIVouJk5WtzMiK7bNNfUsnACXVbTS1eWnp6Oo919zeRWTo0FS7ulL1Lj0OGnhQaBgGje+tpeHtt3BmTSD5G9/C7FBIKCIiIiIiI09ndyeVHTW0dbUxNjy9Z4/CQVY9Li84xM73/ogjOIzF9zxJWFT8MI1WRK5UCgpHAJvVQmJMMFUNHf22qWroINRlo83to76lk4/3lfee23yggpyx0YxPCb8Uw70sunynlh5bBzZJ1jAM6t98nab31xN6zTziH/syZpttOIcoIiIiIiIybH554HcUt5YCEB4UitffNahiJsf3bWb/ppVEJaSx6O6/xeEKHa6hisgVTEuPR4ikmBBqmz19nuvs6qax1cvUjGgAPvi0jN15tSydlQLA6u3F/MfLey/ZWC+H3qXHAyhmEvB1Uf3iCzS9v56IG5aS8PgTCglFRERERGTEau1qo7i1lEXJ8/j6tMcxmyyMjxjL/KS55702EAiwf9NK9m96i+RxU1hy/9MKCUVGMc0oHCESY4LZn19LwDAwm0xnnKtqcAMwOSOK7Ueq2Xe8jshQO59fOp6P9pb31d2AGYaB6a/udyXy9gaF586+u1taqPzVL+k8WUD03fcSddsdI+L5RERERERE+nOs8QQA8xPnkBaWwr/N/+GAPud0+7rYue5PVBQcInPGdUy/7h7MZs0nEhnNFBSOEEkxwXR1B2hu8xIV5jjj3OklyWlxoUSEBNHc3kVGUhgWsxmb1YyvO0BMuKOvbvsUMAya27y8u7OEwycb+D9fnYfZPPRhWkF5C1ariTEJYRfd1+mqx/ZzzCj0lpVS8ctf4G9vI/Hvvk7orDkXfV8REREREZHL7Uh9HsE2FymhSQADCgl9XV62vv1r6ioKmXH9vWTNvH6YRykiI4GCwhEiMSYYgO/96hP+9s5symrbWTozhagwB1UNbixmE3GRTmIinDS3dzE2sSd8+9Hjc/n1qlxa3V3n6v4MO45U8+K7eb2/VzW6ST51/6FiGAa/Xn0Eu83Cvz9x7Rnn3J0+nHbroGb6nW/pccfRXCqf+28sLhepP3gGR/qYCx67iIiIiIjI5RQwAmyv3EVJazlBliD21h7khtRFmE0Dmw3o83rY8vZvaKgq5tpbv0j6xFnDO2ARGTEUFI4QiTEhvT+/sPooAN4uP19YPoGqBjdxkU6sFjMx4Q4KylsYk9Czp0R8pItxyWHsOloz4HvllzUDsHBqItsOVVFS3TrkQWFlfQeNrV4AKuraSY4NwTAM/rg+ny0HK/nC8ixumJky4P5OB4X2PoqZtB86SNWvfoktPoGUb38Xa0Tk0DyEiIiIiIjIZbDi+Gq2VHyCw2LH6+8iJ3oSd427ZUDXdnW62fL2r2msKWXebY+SmjVjmEcrIiOJgsIRIibCedaxyvqeJcdVDR0kRvcEeQmRLswmU29QCD2z7E4vzR2I4qo2cjKieOzmiezOq6G4qo35OYkX+QRnOlzYCIAJ2JVXy72xIZysaGXLwUoA3ttZwuJpSVgtA/tGzHu66vFfzShs3fkJ1S+9iD05hZTvfB9LSEhfl4uIiIiIiIwIx5tOsqXiE65PWcB9mXdiYAx4JqHX08Hmlc/TUlfB/Nu/TMr4qcM8WhEZaRQUjhAWs4mfPrUAp93Kqx8ep7bJw8nKVjq7uqlt8jAzKxaAG2enMjkjCpfjsyq+Qaf2KeyrEMpf8/r8VNZ3MD0zBrPZRFp8KMU1bUP+PIcLG0iODSY23MkHu0uZkhHFzqM12KxmvnTrRF5YfZQDJ+qZPTFuQP11/VUxE8MwaHx3DQ2rVuKcMJGkrz+NxTW0syJFREREREQutY1l2wgPCuWucbdiMpkwMbAtm7yeDja9+SytjdUsuPNxkjJyhnmkIjISDWlQOGHChPO2+dOf/sQ111wDwIoVK/iHf/iHPttNmzaNN954YyiHN+JFhNgBeOyWSew7XsexlYfZcaQaf8AgMdoFgMthZVxS+BnXnS7w4fMFsAf1X+zD4+3mt2uOEjAMxp6akTg2IYzNByrwdfuxWfu/9q/7efXDE1TUt/PN+6cR5go66/zxsmaWzUnlpjmp/MtLn/Ljl/cBMGdiHHMmxvGn9fnklTQNOCj0dvuxWkxYzGYMv5+aP/+R1m1bCL12HvGPfhmzzXb+TkRERERERK5gbp+b3IZjXJcynyDLwD/jdLrb2PTmc7Q11bLwzidIHJs9jKMUkZFsSIPCp556qs/jDQ0NvPrqq0RHR5ORkdF7PD8/H4AnnngCu91+xjUJCQlDObSrzqT0SFx2Kys2nQQgPT6037anl+N6u/3nDAp35dVwoKAeq8XMuJSesDF7TCQb9pRxvKyFyWOjBjS2bYeq2Ha4CoADJ+pZPC3pjPPHSprwBwymZEQTHmLnR4/PZe/xOhpbO5mfk4jFbCYzJaJ3r8SB6PIFCLJaMLq7qfrtr2nfu4eo2+8k+q57BlUURURERERE5Erj6faws2ov+U0F+A0/c+IHvq+gp6OVTW8+S0dLA4vu/ioJ6eef4CMio9eQBoVPP/10n8effPJJAH7yk58QGxvbezw/P5+IiAi+973vDeUwRgWn3cqNs1NYvb2YeZPjSY7tf++9oFMFPk4vz+3P8dJmwoOD+OlTC3rDtYnpkVgtZg4XNpwRFFa/+Ft8DfVELluOaUwm2040Mz0zhvhIF5/m15ISG4zb283hkw29QaFhGJhMJg6ebMAeZCHzVBgZ6gri+unJvX13FhWy+OSHmIpPcHzv77CGhWGLisYWF0/I9Bm4cnIw2z6bpdju8dHm7iLc1EXFL3+OO/cIsQ8+ROSymwb3ooqIiIiIiFxBDMOgpK2MVQXvcaK5kCCzjdvGLiM1NPn8FwPutiY2vfkcnvZmFt39VeLTsoZ5xCIy0g37HoUrV65k48aN3HvvvSxatOiMc8ePHycrS39RXaib5qZhNpvOWx349IzCLl//BU0MwyC/rJkJaRFnzMCz2yxMSIvgcGEDn1+a2Xs8eMZM6l79C5XP/RKAeLOdfEcYJ2PjSWw1MyEtgs6ubvYeduG7fSIbD1bz+scnyEwOp6yunRmZMWcVKvEUnqRh9Tu4jxwi1OniiCuJzAkpBJu7aK2sxXZgH63bt2J2OgmePoPgnCnsK2xm3+Fygv0eHmg5iodu4r/4JcIXXzfo11NERERERORKUthSwk/3/QoTJh6Z9ABz4mdgMQ9sS6j2lgY2vfksXZ4OFt/7NWKTM85/kYiMesMaFHo8Hn72s5/hcrnOmjVYXV1Nc3PzgPY1lL457VbuXDD2vO1OF/jo6u5/RmFts4emNi8T0iLPOjclI5rXPjpBfbOnt/py6MxZhEybzpZVm8nbncs18WZMFVUEVRQxv7sDU7MJA0gxDAp/sIemkAxmOGM4Uuqjy2zjhhmfhZuewkIa3lmJO/cI5pAQYu69j+BFS/jP53fjn5hKTJiDP39wnGe+O53k1graPt1N+/69tO34hCTg9MLmelcsE3/wLezJA/t2TURERERE5FLzB/x0BbpwWp3nbVvUWgLAM3O/TVLIwLbnCvj9FBzaxtFdH2D4/Vx/31NEJaRd1JhFZPQY1qDwj3/8I7W1tXzta18jOjr6jHOn9yf0+Xx8/etfZ9++fXR2djJz5ky++c1vMnWqyrQPlYHMKCyqagVgfHL4WeemZETx2kfwwxd2cv2MZB5elsVvVufi6w6QX2YlbfpCZjz02R4ZRiAAJhNet5df/N/Xmd9+nBlVPcVKbjSbaYxKJfKwh5aSMNr376PjwP6egPBzDxCx5AbMDgcAKXEhFFe1UdfcCcCx8lbGz59CcM4UjEcepSj3JL9ddYis8Yl8WtxKp9nOfIWEIiIiIiJyBfEFuqnuqMEX8LG35iBFLaW0drXxT9d+/7wFScrbKomwhw84JKwpPc6+jW/S2lBNbMp4Zi65j4jYpPNfKCJyyrAFhV1dXbz88svY7XYeeeSRs86fDgpfe+01Fi5cyL333ktJSQkff/wxu3bt4vnnnz9rqbJcGLv1dFDY/4zCspp2rBZTb/Xk/ykhqueYP2Dw0d5y7lwwhl1HawCIDrPzyE1nzgo1mXtmMDqCHfjH5/BSRSoRSQb/dFM8vqNHsO/fS8NbKwAwO51E330vkTcuw+w48xu1sYlh7DpajeVUf/mlTdw+f0zPPaxWctuDqLFH861bZrL1hZ2DfVlERERERESG3XtFG/igZCNhQaG0drVhwoSBwSdVu7k+ZcE5ry1rqyA19PxBX2tjDYe3r6X8xEGCw6NZeNcTJGXkqLCjiAzasAWF69ato66ujgcffJCoqLOr5QYCAZKTk/nWt77FnXfe2Xt89+7dPPbYY/zwhz/ko48+Oqsa8rlER/df0ONqEBvbf2Xjc2k/NZPQ4Qrqt4+a5k7SEsJITDh7RiHAE3fnsHZbEVX1HXxytBaA+27I5J7rxxMWHNTnNQC3LRzLL14/wPe+vIDMrFhYMg/D+Ap+jwdfczO2iAisrrPDSYCpmbFs2l8B+IkIsXOiopWISBe2U8HnsbIWxqdGkDMhHpMJJo2JuuDXSK5c+m8qo43e8zIa6X0vo5He91cPwzBYk/8hs5OmkBT22cy/dm8Hb+a+ywclGwFo7Wrj3uxbmJmYw58PrmRLxXbum35Tv2Get7uLGk8dC8fO7vf90t7SyO6PVpO3dytWq425N97NzMW3YLX1/xntctL7Xkajkfa+H7ag8J133gHg/vvv7/P8k08+2VsN+X+aO3cud9xxB6tWrWL37t2DmlXY0NBOIGBc2ICvcLGxodTVtV3QtR1tPUt36xo6+u2joLyZKRlR/Z6fNzGOa7Ji+c5z23n9w+MATE6LwOv2Uuf29nvvaWOj+NV3FuMIsp7dty0UOvzQ0fc902ODSU8IBQOWzUnhd2vzeH7FQYIdVm6YlcKxkkZunzeGuro2fv3d6zGbueDXSK5MF/O+FxmJ9J6X0UjvexmN9L6/ulS0V/HywZUU1JTySPYDvcc/KN7Ie4U9IeHNY5ZS2FLC4rhF2Awrc2Jm8vKxFWw7vp/0sFSc1p7tlwzD4P2Sj9lYto3MiAwMwyDGEnfW+8Xr6eDYpx9yYv8WDCPA+GmLyL5mOQ5XKE3NXqD/z2iXy9X8vu/u9tHR0YrX6yEQ6H8ln4w+ZrOZQKD/beAG358Fu91JcHAYVuu5ty7oaW8a9KS6YQkK29vb2b17N8nJyUyZMmXQ12dnZ7Nq1SrKy8uHYXSjz2d7FPb9F1ZLu5fWji7S4s6dcpvNJmZNiGXjvgqAPpcp98URdGFvs8hQO//82BwAAobBuztK2LCnDID61k4Mo6fQCoDNau63HxERERERGT2avS0UtZQyI24KTZ3NNHlbyAhPH7b77a89DMCRhjwCRoDGzmZ+uf8F6jsbSQpO4G+nPEqs68w9+6fFTublYyv45YHfMjVmMl+d+igAJW1lrCl8H5fVyf66w6SEJDE5eiIAhhGgoaqY0vz9FB/djc/byZjsOeTMu4Xg8DP7l0unu9tHY2MNLlcoUVEJWCwWLfmWXlarme7uoQkKDcPA7/fT2dlBY2MNUVHxAwoLB2tYgsLt27fj8/lYvnx5v21yc3Nxu93MmTPnrHNeb8+3H4NZdiz966163E8xk8JThUzSE84/HXZ+TkJvUHg6gLwUzCYTn7tuHKu3FdHY5mXboSpCXTbGJo2sKbwiIiIiIjJ8ugPd/PrgS5S1V/LUtK/wXvEGCltKuC5lPg9k3T0s9zxQdxib2Uq7r4OS1jIKW0qo72wEYGbctLNCQgCXzcW1CbPZWb2HQ/W5BIwA/oCfzeWfEGQJ4ruzvs7bBWu5dewyWuurKDyyk/ITB/G0N2O2WEnKyGHytTerUMkVoKOjFZcrlJCQvrfxEhkqJpMJq9Xa+17r6GglfBi+JBiWoPDAgQMAzJ49u982X//616mpqWH79u1n7WG4d+9eAHJycoZjeKNO0OliJt19zyg8UdaC1WJibOL5Q7eMxLCeP5PChm6AAzQzK5aZWbHsyK1m++Eq7rt+XG+hExERERERkS0VOyhrr8RldfLswd/1Ht9euZu7x91KkGVge/f5A34CGNS660gOSey3XVNnM1UdNdw8Zikfl25hdeH72Mw9H7OTghOYmzCj32u/MOl+xkeM5eVjK6jqqOHXh/5Ao6eR+WFT8JaWMq85iuNr36CxugSzxULCmElMXXg7yeOmYLM7++1XLi2v10NU1MCqUosMFYcjmMbG6mHpe1iCwry8PIBzLju++eabeemll/jZz37Gj370o96puevWrWPTpk3MmTOHrKys4RjeqGO1mDCZwNvPjML8smYyEsN6i4Sci8lk4tlvLbqsAd28yQnMm6y/iEVERERE5DPN3hY2lm1jfMRYbh+7nJ/v/w0AX8p+iJeOvsqJ5iImR084bz9HG/J57uCLvVWK/++ifyHY1ve2S8ebTgIwPXYKMY4oXj62AoCFSdfw0MTPndE24PfT6W6js6MVT0cLnR2tmJoqGV/m46Py50hzt5HTZYHuPexkD2aLhfCYZKZfdzdjsq/B7gy+mJdHhkkg4MdiuXSr7UQALBbLsO2HOSxBYWlpKQ6Hg/j4+H7bfO1rX2PLli288cYb5OfnM2vWLIqKiti0aROxsbH8+Mc/Ho6hjUomk4kgm+WsPQq7/QH+uP4YRVWt3D5/4Ht2uBxDvwZeRERERETkQu2tOcDvc18B4L7MO8iMHMf/N/8Z2n0dxLtisZqtHKo7QnZU1nn3j9tfewjoqVIMUNZWwcSoTOrcDbi73aSHpfa2Pd50kmCri+SQBFJCEmnyNvNu4QdkWRIoPLKT5roKWuqraG+uw93WDJxdfDPWasJrbcNsD2Jc5hyi4tOIjE8lPCoBswKoEUF7EsqlNpzvuWEJCpubm0lIOPeMr7CwMF577TWeffZZNmzYwJ///GciIiK47777+MY3vkFcXNxwDG3UslvNdP3VBpq7jtaw/XA1CVEuZk/Q6y0iIiIiIiOPYRh8WLqZGEcU16XMZ0pMNgCRjggiHREATInJZlvlLrx+H49mP3jOD9kV7T3L+TLCx1DYUtwbFP5s3/O0dLXyHwv+EafVQWVHFUca8siMzMBsMtPaWENSaQc3FbooOPg6ABZrEOExicSmjCckPBpHSDjO4DAcwWE4g8Owu0LZUrmT/KYTLEi6pnfsIiKXy7AEhfv27RtQu7CwMJ555hmeeeaZ4RiG/A9BNgvers9mFBqGwfrdpaTEBvOvX56rb0BERERERGREKmkro7Stggez7mFxyrw+2zya/XlindF8ULKRKEcEN4+5AZvZxrbKnUTYw3nz+GruHHczU2KyKWuvYHn6Eu4adwv/9MmPKWurwB/w09LVUwTyVwdfpLGzCXe3hxBbMNdFzGDzyuepLs7DZDaTkD6JKfNvJSZpLMHhMZjPs23TktSFLEldOOSvi4jIhRiWoFCuPEE2yxnFTKob3VTUdfDI8vNPvRcRERERERmsZm8LLxz6EyFBwTyQdTcxzqjzX3QBjjWeAGBm/NR+29jMVu7IuIkGTyPvl3xMUUsJS9MW81r+271tXs5bwYMT7iFgBMgI79maKTU0mb21BznZUgxAVuR4WrvaGBcxhknmRCgs5cCe32ELcjJlwW1k5MzDEXzpCz+KiAwVBYWjhMthpbnN2/v78bJmACamR16uIYmIiIiIyFUqYAT49cGXqPXUY3Kb+ePRV/nOzK8NyySFE02FJAUnEGI7d7EPs8nMl3MeZmJlJn859ibHm08SagshyGJjQdI1rC5cz5rC9wEYG9YTFE6JyaaguYhmbwsAXxh/N+6qCgoObKW6fD+2IAcTZi9lwqwlOFyhQ/5sIiPVd7/7DXbt+oR58xbwn//5i/O2/+ijD/jnf34Gi8XCW2+9S0xMTJ/tnnrqbzlw4OxVrDabjbCwcCZPnsLf/M0Xycn5rLjue++t4T/+41/50pee4PHHv3rhDzVKKCgcJbLTI1nzSTFt7i5CXUEcL2shzGUjIarv6l0iIiIiIiIX6nB9HmXtlTya/Xl8fh+v5L/FwfpcpsfmDOl9/AE/ha0lzEucPeBr5ifNpcvvY2P5Nm5Kv4H5SXMA2F65i4bOJuJdsYQE9YSOU1xjSYi+lU/zNtFVX8eHB/4dMHCGRDBt8d2MmzIPm905pM8kMtI1NNSzZ88uHA4Hu3fvpLa2hri4/ovdAqxf/y4Oh4POzk7WrVvDI4986Zzt77//IUJCQnp/7+7upqyslK1bN7F9+xZ+8pOfce2184fkeUYbBYWjxLTxMazeXszhwgayx0RxrLSJzJQILTsWEREREZEht6lsG9GOKGbFTcNkMrGy4F3yGwuGPCgsai2ly9/F+IiMQV13feoCrk9dcMaxjPAxNHgaySCaw9vXUlmYS3NdBQDWIDspiWOJmZZBbMp4YpLGYjarIrFIXz74YD1+v59HH32c3//+Bd57bw2PPfaVfts3NTWye/dO7rjjbrZu3cTate/whS88ds684oEHHiIxManPe//oR//Az3/+n7z22tt9XCnno6BwlEhPCCUy1M7rHxfQ2eXH7zeYl3PuytQiIiIiIiKDZRgGZe2VzI6fjuVUmBbniqHWXTfk99pR+Sl2SxDZUVkDHFsAX5eXgL8bwzAwAn6a6yppqComoriI+XVerIED5JnMRCWkMf36e4hLzSI8OvG8RUlEpMf69e8SGhrGww9/kTfeeIV3313No48+3m/w98EH6/D7/cyZcy0Aq1a9xf79e5k5c+AzhU9btuwmfv3rX1JeXkZpaQlpaekX9SyjkYLCUcJsMvHN+6ayckshYa4gbp+fTlyklh2LiIiIiMjQavd14On2EOf6bI+xeFcsBc1F5732k8pPOVh3mCenfum8q5883R721h5kbsJMHFZHv+2aassoPbaPipOHaWuqA4yz2phMJkKi4mlJiGb6xOsZP2E2due59zwUkbMVFJzg5MkTLFlyI3a7g0WLrmfdurXs2bOrNwj8a+vXv4vVamXmzNmEhoayatVbrFmz6oKCQpPJRHR0DLW1NbS2tlzs44xKCgpHkbT4UL51/7TLPQwREREREbmK1brrAYhznhkUflqzny5/F0GWoN7jrV1tbK/YxfL0JVjMFnZU7aawpYSi1tLeysP9OdlcjC/gY3b89LPOGUaA0mP7yN+3kaaaMkxmM/GpWaRmzcBmd2KxWjGZTJhMZkKj4omKT8Vqsw/RKyAyeq1btxaApUuXnfpzOevWrWXNmnf6DAoLCws4ceI48+cvIjQ0lOnTZxITE8vmzRtpbW0lLGxwVcQDgQBVVZUAxMTEXeTTjE4KCkVERERERGTInF5iHOeK7T12+ueytko2lW/jljE3khSSwNbyHbxX/CHjIsaQFppCcWsZALur9503KCxuLcOEifSw1N5jhmFQVZTLoW1raamvJCw6gZlL7iNt4izNEJRLbvvhKrYdqrrcwzinhVMTWTAlcUj68vv9fPjhelyuYObNWwjAnDnXEBkZxdatm2hubiYiIuKMa9atexeAG2+8CQCz2czSpct4/fVX+OCD97jvvs8Pagxvvvkazc1NTJgwiYQEbbd2IRQUioiIiIiIyEXbWLaNOk89dosds8lMtCOy99zpoPDjsq0cqDtMrbuev5/9NEcbjwNwtOE4h+vzCBgBIuzhHKo7wucn3HPO+xW3lpIUkoD91AzFuvKTHNq2hvrKQkLCY7j21kdJmzADk0l7C4pcCp9+uouGhgZuvvk27PaeGboWi4UlS5aycuUK3n//XR588OHe9oFAgA0b1uNwOFi4cHHv8WXLbub1119hzZp3+g0K33jj1TOqHnu9neTlHWX//r04nU6+973/NUxPefVTUCgiIiIiIiIXpbGziVUn36M70E1CcDyxzujeQibQs/Q4yGzjYN0RLCYL5e2VvH3yXUpOzSDcULoJALsliMXJ81hduJ7WrjbCgkL7vF+Dp4mS1jJmxE2hL71IwgAAIABJREFUqbaMw9vepar4KI7gMGbd+CAZk6/FbFFVYrm8FkwZutl6I8H69WfODjxt+fJbWLlyBWvWvHNGULhnz27q6+tYunQZLtdnNRQmTswmLS2dkydPkJeXy6RJk8+614oVr57xu91uJyYmlttvv4uHHnqE9PQxQ/hko4uCQhEREREREblghmHw5ok1ANjMVqo7aliSuvCMNkEWG/OS5rK5fDvTY3MwMNhYtq136XBJaxk3pl3HvNiZlJceJbG+m03bV5AQEk9ccCwmswWz2YzJZKalq5V3jqwi2RPAnr+fD9q2EGR3MXXRnWROX4zVFtTXMEVkGLndHWzdugmA733vG322KS4u5MiRQ+TkTAU+CxY/+mgDH320oc9r1qxZ1U9QuJrExKQhGLn8NQWFIiIiIiIicsF2V+/jYN0R7h53KyaTiTpPA/eMu+2sdktTF7Grag8z46YyPiKDSEcEkyMzMdU1k1cFzl15bKndgGEEyAQ85QcoAvqqlTwOsATZiU1OJX7WBMZmX0OQw9VHSxG5FD7++EO8Xi+TJmWTlTXxrPOlpSXs37+XNWtWkZMzFbfbzZYtGwkODj5rBiJAIGCwdu0qPvzwA55++js4nc5L8RiCgkIREREREZFRa13RR+yq3sPy9CXMT5rbezxgBNhUvp2c6InEuWKpddfzb7v+i+/Peoq0sJQz+thZtYcEVxxL0xZjPsd+gNHOKP7von/BYrbg7/YxtSOcvI2v4G5rwmyxEJowhklzlxGbMp6fHPsdGGAC/mHOt7GaLBiBAB6fm1/s+w3TUmfxuSkPYDKZhuulEZFBOD078KmnvsO0aWdXIq+uruaBB+7k44838M1vfpdNmz6ms7OT22+/i+9//5k++6ysrGDv3t18/PEGbrvtzmEdv3xGQaGIiIiIiMgotaPqUxo6G/nLsTep8zQwNSabtq52DtQdYVf1XvIaj/P1aY+zu3ovASPAnpoDZwSFnm4PBS1FLE09d0h4muHvJn//Fo7t+YjOjlaiE8cw84b7iE+bcMaS4diaJCrae6rF1ps9ZISns774Y9p87bQ6YXbaXIWEIleI6uoqDh7cT2JiElOnTuuzTUJCAjNnzmbPnt18+OEHfPjh+0DP/oX9ue22O9i7dzdr165SUHgJKSgUEREREREZhZo6m2nobOSe8bdR567ng5KNfFCyEQATPSFcSUsZASNAtbsO4IwwMGAE2Faxi4ARYHL02UsN/yd/t4/j+zaRv/djvJ4O4lKzuPaWLxKXmtln4PfNGV+luqOWn+77Fb/Y/xsmRmZyrOkEAA6LnbFhaUPyGojIxVu//l0Mw+DGG286Z4B/6613smfPbl5++Q9UV1cRFxfP9Okz+21/3XVLCAkJ4fDhQxQXFzFmzNiLGue6dWvZv39vn+eWLFnK5z734EX1f7VQUCgiIiIiIjIK5TcVADAxMpMbUhdhs9gAmB47hUh7OMWtZfw+9y8cbcinoLkQgPrORgB8fh8v5r7M4fo8EoPjyQhP7/c+9ZVFfLrhVVobqkkck032tcuJSco459iCba4z+jwdEgJkRY4/o6KyiFxeH3ywDoCbbrr1nO16gr9QKisrgJ7qyGZz/zOR7XYHN9ywjNWr32bNmlU8/fS3L2qc1dVVVFdX9XkuM3PCRfV9NTEZhmFc7kEMlYaGdgKBq+ZxzhAbG0pdXdvlHobIJaX3vYw2es/LaKT3vYxGV8L7vri1lOcPvoTVbOXf5v+wz2XDbp+Hf9rxYzzdnb3H0kNT+fs5T/NR6RZWFqzlvsw7WZw8r8/gztfl5fD2tZzYvwVXaASzb3yQxLHZgxrn7468zMnmIlq72gi2uZgbP5NpsZPJjBw3+IeWy+pKeN8Ph+rqEhIS+g/KZXSzWs10dweGpe+BvPfMZhPR0SGD6lczCkVEREREREYJf8BPZUcNL+etwGa28dT0r/S7t6DL5uSZud/mSP0xIuxhHK4/yqH6owDsrz1EamgyS1IXnnWdYRhUFh5h38a3cLc2MX76IqYuvB1bkGPQ4/1KzhfwB/z84yf/QVbkeO7L0j5lIiLDSUGhiIiIiIjIKPFWwVo2l28H4ImcR0gIjjtn+yhHJItT5gFQ7a6l3dfByoK1FLWWckfGzWe0PR0Q5u5cT1NNGaFR8Sz9/DfPu8z4fCxmC9+f/TR2i/2i+hERkfNTUCgiIiIiIjIKlLVVsKX8E6bETCIzYhzTYnMGdX20IxKAj0q3YDaZmRk3FYBuXxflBQfJ3/MxzXUVBIdHM2f5Q4yZNBezZWj2Eox0RAxJPyIicm4KCkVEREREREaBg3VHAPjipM/jsjkHff2YsDTiXXHcNnYZE6My8TU3sXfnm5TkfYrP6yEkIpa5Nz1M+sTZQxYQiojIpaWgUEREREREZBQoaiklKSThgkJCgGhnFN/MfJjSY/vYUvAurQ3VmC0WUsZPJ2PKPOJSx2PqZ79DEREZGRQUioiIiIiIXOUCRoCStjJmxU0b9LWe9hZKju2l5NgemmvLMZlMxCaPY/yS+0ibOAu7M3gYRiwiIpeDgkIREREREZGrXK27Dk93J2PC0wfU3jACVBbmUnBgK9Ul+YBBVHwaM67/HGkTZuAIDhveAYuIyGWhoFBEREREROQqV9BcBMDYsLRztuvqdFOUu5OCg9tpb67DGRJO9jXLSZ80m7Co+EsxVBERuYwUFIqIiIiIiIwgzd4W3D4PSSEJA74mr/EEEfZw4l2xffdZV8HxfZspzd+Lv9tHTFIGOfNvJTVzugqTiIiMIgoKRUREREREgPzGAn554Lf867z/RbQz8nIPp087qvbwRv7bBDCYETu193hrVyuz4qcxL3EO5r8qKOIP+MlvKmBGbA4mk+mMc811FeTuWE95wUEs1iDSJ81h/LSFRMalXJLnERGRK4uCQhEREREREXpCOAODHVW7uT3jpss9nDMEjAAbSjaxunA9WZHjqXPXs6dmP2aTGZPJRIwzmleOvcXKE+9ye8Zy5ibM5DeH/kBCcDzZ0RPwdHuYGJXV05ffT2XhEU4e/oTq4jxsQQ4mX3szWTOvJ8jhusxPKiIil5OCQhEREREREaA74APg05oD3DZ2+Vmz7y41r78LuyWIxs4mXs1fydGGfGbFTeOR7Adp72qnw+cmyBKE2WQi2hHFwbojbK3YyZsnVrO/9hAnW4o52VLMJxW7iDS5SOgMYt/GtyjL30enuw1nSDiT591C1ozrFBCKiAigoFBERERERASAKnctAPWeBg7W5zI9Nuei+zzRdJKd1Xt5eOJ9vUuCX/j0L9S0NhDtiCLaEcmS1EUYGASMAB+VbqGotZSZcVP549HXSAtNpry9CrPJzINZ97Ao+VpMJhORjggiHREAdPu6aKgqwlXdyILWKMKqHHgKjjOfIGw+g4DXi4lOth14HrPFSuKYbDKmXEvCmEmYzdp/UEREPqOgUERERERERj1/wE+du56laYs5Up/Hu4UfMC1mcp+zCg3D4LmDL+KyOpmfNBer2UpBcxGTojKJckSysWwbDoudJWmL2Fqxk721B7khdRHJIYnUexr5qHA7BkZvf9XuWg7VH8UwDNp9HQDkNR4HoLGzmetS5nND6iKiHJEEAn6a66tprC6hsbqUxuoSWuqrMIwAABZrEFGuEDy2UKLC4wkPiabLZiI2PBFXaATxaVnY7M5L8IqKyGhSVVXJ/fffyfTpM3n22RcAWLhw9lntLBYLERGRTJkyjUcf/TKZmRPOOP/ii7/hpZd+C8BXvvIkjz32lX7v+fOf/ydvvvk6ACtWrCYxMWmoHmdUU1AoIiIiIiKjXp2nAb/hJzk4kVhnNK/lv02tu4744Liz2pa0lfUGeXtrD/YeX1O4nlBbCO2+DgwMugI+jjedBOBoQz4mTKwr/hCTycTfTLiPaEck+2oPsq1yF3ZLEEmueG6NW0BhyWEaakuJI4QkSyidx/ez03wIwzDwtDfj7+5ZIm2zO4lKSGPS3BuJik8jKiEdZ0j4JXi1REQGJiQkhPvvf6j3d6/XS21tDdu2beaTT7by7LMvkJ3d9+ztLVs29hsUGobB5s0bh2XMo52CQhERERERGfWKWkoASAyJJ8hsA+BkS8lZQWFpWzkv563AYrLwj9d8jyZvE53dXpJCEthVtZdPa/bzSPaD7K7ey7riD3uvW3XyPVadfA+AuyfdxLyE2XS0NGAnHXNrEcHubroay6juOoELcJjAFhLAGhlEdOIYDMMAwyApY3JvKBgSEXPZ91EUETmXkJBQHn/8q2cdz8vL5W//9jGee+4XPPfcb886Hx0dzfHj+VRVVfY5U/DIkUPU1dXidLrweNzDMvbRSkGhiIiIiIiMelsrdxLviiU1JBkDg2Cri/+fvfsOj6u68z/+nirNaEa992pbstwkSy5yxxVM7z2QbChLgCVLkh+bspsNJbsklJDQYmAx1YAxBhvb4CLJVW6yJVm9997LSDNzf3/IDAjJDUu2sb+v5+F5pHvPvffc4Uoefeac8y1pL2N2YJKjjc1u4++Zq+ga6Gay90R8jF74GL0c+6+IXMoVkUsBCHcN4WhjDv32AaZ4xlFQk80it2m4WzSwv5B1lV/Rbxn841at0eDkHYR/7HQ8/UJw8wkm21LBrKAk9Br9uX0hhBDiHIiNnUhkZBTZ2UexWq1otUPjqblzF7Bu3SekpW3n5ptvH3b8jh1bMZlMxMdPZu/e3eeq25cECQqFEEIIIYQQFzy7Ymdt0Rc4a5xw0bmgV+tI8p921kGaoih8XZFKeUclN8RchUqlQoWKCLcwittL+bJ0Kztr9jLRazyTvOPoGuhmYcgcloUtGto/u52+7nZ6Otvo6Wylp7OVW22TaWqooDvrKEk2K53so1utwcs/iOCYKXj4h+LpF4qbdwAazdA/zeYTclb3JYQQFzqNRoNGo0GtVg/bl5CQxNatX5GaOnJQmJq6nZSUefT0dJ+Lrl5SJCgUQgghhBBCXPCaelvYXrlzyLas5lxmBSQR7zUBzUmq9yrKYOGQkabpHmnKYV3xRiZ5x5ESmOzYHuc1nuyCXDaWfYW3wZPdNfvZVZOBXtEw1ziR5qJjlDTX0d5UQ3tzHb2dbY6CIt/Q6p0wuXkTNTkFD78Q3L0DcfX0wz/Ak8bGzrN5OYQQ4kctPz+PoqJCFi1aMmJQqNVqSUmZy5YtX9LS0oyn57ejt48dy6aurpZHH32cDRs+O5fdviRIUCiEEEIIIYS4IHX1d6PX6NFrdFR11QDwyLSfE+gSwJ7a/awr3khW0zHmBc3i+pgr0aqH/3mjKAovHH4Vdyd3fjLxlmH7t1Wk4+Xswc8n3YVa9e0fqymByaRW7aazpZ6VhjiaOsppqitD29PNjiMvAKBWazB7+uEdEI7LBG+Mrh4YTe4YzR4YXT3QS3VhIS5pAwW7GMhPO9/dOCnd+HnoxqWM2fm7ujpZtepVx/dWq5WGhjpSU7cTHR3Do48+fsJjFyxYxKZNG0hPT+Xqq69zbN+xYysuLi4kJ8+UoHAMSFAohBBCCCGEuOAoisJTGX+lx9rH03N+R3VnDWqVmgjXMHQaHUvCFjDZO4706r1sr9pJTnMev0l6FKNuMJw70phNRWc1EzyiKWwrQYWKy0LnEeji5xh9+FX5DorbS7k+euWQkFBR7NSX5jKjVEVbrYUituDs4kqof8yQkYEmdx/UmhOPZBRCiEtdV1cXb745vFgJgJubO42N9bi7u4+4PylpJgaDkdTU7d8LCrcxZ8489HpZw3UsSFAohBBCCCGEuODUdNfR3j84PfdP+/5Cm6WdABc/dBqdo42fiy/Xx1xJsDmQ1blr+LxkM1q1hssjFvPP7HewK3a2lG/HWeNEn83CM/ufx9fozdygWZh0Lqwr3kiC72TmBc8GwGYdoOzYfvIPbqOztQGj2YMpc68mdEICRrPHeXkdhBA/XrpxKWM6Wu/HwN8/gI8//tzxvdVqpa2tjb17d/LCC3/lX//157zyyioiI6OHHevk5MTs2Smkpm6nq6sLk8lEfn4eNTXVPPzwY+fyNi4pEhQKIYQQQgghLjhZTccAuDvuFrZVpNFmacfDafioE5VKxQz/RL4o2UJa9WDly6ONOdgVO4tC5mKx9TPeI5rOgS7a+to51HCUTwoH/2j1cvbkzgk30lpbQWXBYSryDmLp7cLdN5iZl99NSMxUGTEohBCjSKvV4u3tzcqV12Cx9PPcc//D22+/yX/+55Mjtp8//zK2bv2K3bvTWbp0BTt2bMVodCE5edY57vmlQ4JCIYQQQgghxAWlsrOG1KrdhLuGkuyfQLzXBN7MeZ+5QTNHbK9SqZjqE8/2qp0k+ydQ0l5Ogu9kroteOayAyVL/FIrKMtmfn0ag3YkvV/03fd0dqDVaAiLiiJk6D9+QmBELnwghhBg9CQnTASgqKjxhm1mzUnByciI1dZsjKExJmSvTjseQBIVCCCGEEEKIC8oH+WtRAbdNuB4Ao87Iv0796UmPWRa+iHC3UBJ9pwwL+ew2GzUl2ZRk76GuLBdFUTChQvFU4xsSQ2DERAIjJ6KT4iNCCHHOdHZ2AGAymU7YxmAwkJw8i3379pCbm0NlZQUPPPDwueriJUmCQiGEEEIIIcQFo2egh/KOSpaHX0aQKeC0jzPrTUz3m+r43m630dZQTWXBYUqPZWDp6cRgciM2eSkBEXG4+wSi1TmNxS0IIYQ4BbvdzvvvrwYgJWXeSdsuWLCI9PQdPP/8sxgMRmbMkGnHY0mCQiGEEEIIIcSYs9ltjmrDJ/JZ8ZdsKd8OwDiPqDO+RndHC5UFmdSWZNNcV4HN2o9KrSYwMp7I+Fn4h8eiVqtPfSIhhBCjoqurk1WrXh2yraenm/T0VGpqqomKiuHGG2856TlSUuah0+nIycli8eJlODnJhzxjSYJCIYQQQgghxBCKorChdAvdA70sDp2Pl+HsKv5mN+Xyz+zV3DPxNqb4xFPQWsw7uWt4LPFB3J3cHO2+Kt/h+DrCNfS0+tnRXEdVYSZVRUdpa6wGwN0niMhJs/AOjMA3OBpnF9ez6r8QQogfpqurizfffN3xvUqlwmAwEhwcwk9/eh8333wbzs7OJz2HyWQiMTGJvXt3s3DhZWPd5UueBIVCCCGEEEKIIZr7WviybCsA5Z2V/DLhwVOOBhzxPL0t2BWFf2a/w4DdSlrVHiZ7T+TTog0097WS2ZjNguAUAOyKHZ1GR7+tn6VhC9FpdCOe02YdoLG6mNrSY9SWHqOztQFQ4RUYzpS5VxMUPQmzh+8PvnchhBBnLiAgkJ07DwzZ9v3vT8dPf3ofP/3pfcO2P/vsiyO2f/rpv5zxNcTJSVAohBBCCCGEGKKqswaAy0LmsbUyjd21GcwNGr4mVJulnb21B3DRGYftH7Bb+f2eZwBQq9Qk+k7hYMMRfr3zv+ge6EGtUpPdlOsIClv62ui39XPb+OtJCZox7FqNVcXkH9xOXXkeNms/ao0Gn+BoYqbNJzh6MgaT27BjhBBCCHFmJCgUQgghhBBCDFHVVYsKFSsjl1HUXsrX5anMDkgeNqpwc9k20qr3AINhYErgtwFfWXuF4+tkvwQWhc7lUMNR3PSuXBt1BTXddaRV7abPaqHV0sYH+WsBCDT5O45TFIW6slyO7dtCU00JTgYTEfEzCQiPxTckWoqRCCGEEKNMgkIhhBBCCCHEENVdtfgafdBrdCwNXcDr2av5IH8tIeYgpvpOwlVvBqC+p5FQcxA6tY5NZduGBIVFbSWoUPHAlHuJdo/ASaPn6Tm/w6RzQaVSkdtcwLbKdEo7yvm6PJWitlIAAlz8AGiuLePozs9pqCzEaPYgYeENRMTPRKvTn/PXQwghhLhUSFAohBBCCCGEGKK6q4bw48VEpvjEsyA4hR1Vu6B2P+uKN/LviQ8RaPKnoaeJaPcI/F38+LxkE33WPpy1g4vSF7SVEGQKYKLXeMd5zXqT4+twt1BUqChuK6O6u3bwWl5xNJcXkn9gG43VxTgZXEhYeAORk2ej0cifLkIIIcRYk39thRBCCCGEEA4DtgGa+1qZFZAEDFaovCHmKhaGzKXP2sffMl9nde4aHpr6M9os7fgYvR2jAGu7G4hwC6XP2kdJexnzRljX8BsGrTNBpgAOlO1F39bOFcbxcKiKna2HMJo9mDr/WiInzUKnP3k1TCGEEEKMHgkKhRBCCCGEEA7t/Z0AuDt9WxxEpVLhbfAE4NYJ1/PPrNX8Yc+fUVDwNXw3KKwnwi2UnOY8rHYrU3zih53fOtBPQ2UhtWW5RBbUQk8vAJ2qHDz9Qpl5+d2ExExFrTnzKstCCCGEODsSFAohhBBCCCEc2i0dALg5uY64f6pPPHfE3sjq3DUA+Bq98TZ4olapeTfvI0ray7DYLJj1JiLdwgDo7WqnouAQdaW5NFYVY7MNoNHqcA8IoTKoF7/AKJZPuhqdXoqTCCGEEOeTBIVCCCGEEEIIhzZLO3DioBBghn+iIyj0MXijVqmxK3YA9tTux0mtI8k4jsLDqdQU59BQWQgouHr6ETUlBf/wWHyDo9FodWN+P0IIIYQ4fRIUCiGEEEIIMcrsip12Swcezu7nuytnrL3/5CMKYXAq8q+m/4Ls5jwMWmeaakq5yh5LTW0xSmcnBksfauUgmRzE1dOPiTOXERY7HbOH77m6DSGEEEL8ABIUCiGEEEIIMQr6rBbSq/dwpDEbnUZPUVsJN8ZcjVHrzHT/aSO072Nt0Rf4GLxx0RmJ9Rw3KsGioig097Xg5eyJSqUatt9qt9I90Iubk3nE49stHWjVWly0xhNeY8DSi1NLF6E1/WxKe4aO5sGqxd6unlTq1XS467h66g34BEVhcvM663sSQgghxLkhQaEQQgghhBBnqa67gWcP/p1eay8uWiPd1h6cNc58WPApAJHu4Xg6ewCDow2/LNvK3toDtPa1oaAAYNabeHTa/fi7nNmou56BHgpaiwlzDcFF58KzB1+iuquW2yfcwOzAZEc7RVGo72ngxcOv0z3Qzf/O+yN6zfCpv+2WDtz0rkNCxp7ONppqSmisLqGpupj2phoURUGlUuHpH0bSklsJGTcVnZOB1blrcHdyIyIyedi5hRBCCHFhk6BQCCGEEEKIs7S1IhWr3covEx8kyBRITVctGrWGrRVpHKjP5NOiDYSYg2joaaKys5qqrhomeMRw24TrMetM9Fp7eT1rNe/lfUKkWxjF7aW4ObmhKHaui16J1/GKw9+nKArPHXqFmq5awg2BLPGbRVdtFT5WyNi7nia3o0S4h2NTw/a6vTQOtGFTg04NOdVHiPOJRaPVodHqWF+yCavdSnVXLW46M/UVBdSWHqO2LNcxYlCj1eMdGE7cjGV4B0XiFRCOTu88pE93xt405q+3EEIIIcaGSlEU5Xx3YrQ0N3dht180tzOEj4+ZxsbO890NIc4pee7FpUaeeXEpuhie+87+Ln63+ylm+Cdy64Trh+3/3wMvUdZRAYCr3oyv0Zskv2nMCZo5pF1q1W7WFKxDrVITYg6iq7+b7oFuDFoDv5/5OFrUNFQV0VJXTnt7I5buTvp6O6luq8JoVaG22s/qPmwqsKsH/9NbVagUBbVag09w1PHiIzG4+wSh1mjO6jri4njuhThTF+tzX1dXjr9/2PnuhrhAabVqrGf57/OJnM6zp1ar8PIyndF5ZUShEEIIIYQQZ2Fd0UZsip1FofNG3H/L+GspaislyX8aJp3LCc8zJ3AGOrWOcR6ReBsG1/XbX5HBpr0f8NXaF+mpq8E+MADAgAZsei0mF3f69CrGRU4jt6+SGlsrJpMHd029k631e4hyC2d7RTqNnfVcE7aMGHMYA/19bC7+isbOBiLMwZS2lKK2KxjVzoxzDSe3MQ9/jyDmxC/DN2QcOr3T6L9oQgghLhqrVr3Km2++DsDPfnY/P/nJz07Y9vnn/5ePP/4QgI8+Wk9AQCAAPT09rFnzHqmp26iqqkJR7Pj4+JKcPJNbbrnD0W6ka57Mm2++S2FhAU899V+nfT87dx447bYXIwkKhRBCCCGEOIWu/m4qu6oJdAkYUgSkqK2UvXUHWBq2ED+jz4jHhpiDCDEHnfIaGrWG2YFJAPR0tnIs4ytKs/Ywzm6jWVdBi6uaxdNv4MPmVAzOJuq6G7ApXbjo3Hlwzl14NOfx8tE3cXf3xtcvjFv9BkcZTAtOpKqrhnDXUMe6g1cE+LOueCNpTcfQBRj4l0l34m3wws/ow5TuBlydXDFonU/YVyGEEGIkaWnbTxgUKopCaur2YdtbWpp58MGfUVVVSWJiEldckYBGo6G0tIS1az/i888/489//itJSTOGHTt37nyio8edsD+enl7ExIzjnnv+Zcj29PRUiooKWLFiJf7+AWd4lxc3CQqFEEIIIYA2SzsFrcVM95uKWqU+39254LRbOnHVm0asonuxy2zMZvWxNfTZ+ohyC+fBKffy5/0v4qIz0tHfiYeTO8vDLxuVa1l6u8jevZGSrD0ARMbPZKP9GPWaHlCp6O89Qou1k1uDluCqN/NZySYme8ehUqmY6DWBlRFLmeo7acg5dRodEW5Dpyb5u/hy/+SfkN2Ui4LCRK8Jjn1+Z1hMRQghhADw8vKioCCf2tqaYSMAAbKzj9LY2IDBYKS3t8ex/eWX/0ZVVSVPPvm/zJ+/cMgxBw/u57HHHuJPf/o9H330OXq9fsj+uXMXcPnlV56iX97ExIwfsq2urtYRFCYkTD/TW72oybtgIYQQQgjg/by1/N+xD/ioYP357soFJ7splyd2/Td/3Pu/9Az0nPqAi4iiKHxcsB5PZ3cWBKdQ3F7GO7kf0dDbhMXWj1at5Y7YG3HS6E99slNcpzz3AF++9STFWbuJiJ/J5ff+jumLb8bXPxxUKnwN3pR3VAIwwTOGyT4T+d2MX3J11AoAVCoVKyIWE+Did9rXjfeOZZJ33Fn1XQghhIBeTQhvAAAgAElEQVTB0A4GRxWOZMeOrZhMJqZMmTpk++7d6fj7BwwLCQESE5NYuHAxzc3NZGcfHfU+i+EkKBRCCCHEJaHf1s9fD/6DnOb8YfvaLZ0caxncnla9mzZL+7nu3gXtUMPgG/OG3iaymnLPc2/OrcrOalotbSwKmcvKyKU4afQcbsxiik88/zHjMX4/83EmeMac1TV6uztIX/cae798Gxc3b5be/iumL74ZF9fBSseRruFoVBoenvZzotwiCDUHO9YwFEIIIS4UCQlJmM2uI04vBkhN3U5Kyjx0Ot2Q7Varlba2Vlpamkc87q677uWZZ/5CRETUqPdZDCdTj4UQQghx0Vhb+AW7azOI94pjut8U4r1jHfuK2kopbi/jH0dW8fz8J9FpdDT3trKpbCtdA90oisLP4u/kn9mryWnOIyVw+Do4lyK7Yie7OZckvwQKWovYVL6VfvsAc79XsfditKH0KzaWfgXAJJ84DFoDj0y7j5a+tiFTdc9Gbekx9m1+F6ulj2kLriN66jzU6qGf5S8MmcNkn4l4OLvzWOID2Oy2Ubm2EEIIMZq0Wi0pKXPZsuVLWlqa8fT89kOtY8eyqaur5dFHH2fDhs+GHJeUNIMdO7Zx3333ctNNtzJ37gL8/f0d+yMjo4iMlJDwXJGgUAghhBAXjbzWQnqtfWQ1HaOkvYyJXhMca+rltRY62h1uzCLZP4H1JV9yoD4TgKsilzPVJx4PJ3eymy6NoHBbRRrt/Z0sC1uIUWccsc2B+ky6B3qY7BOHXqNjV80+PshfS5LfVJwv8mIXJW1lACwMnuOoVhzmGkKYa8hZn9tut5O183PyDmzFzTuQWTc8hJv3yIup6zQ6/L+zbqBGrTnr6wshhBh7+2oPsqd2//nuxknNCkhiRkDiqJ1vwYJFbNq0gfT0VK6++jrH9h07tuLi4kJy8sxhQeEjj/w7RUWFVFVV8sILz/LCC88SGBjEtGmJzJ49h1mz5gxbm/Ab6ek7qK2tGXHfTTfdhtlsHnGfODEJCoUQQgjxo9bZ30VOcx4BLn4097YyL2g2gSZ/Pshfy6dFG5jmO5kAF19ymwuIcougvKOCmq466robOFh/hHlBs5jsM5EJHjGoVComecexpzaDXmvfRV319UhjDp8UfQFAY08TP59895D9nf1dPH/4VRp6Gol0C2eydxzBpkD21x+m39ZPr7Xvog8Ke6y9xHmO54ZxV43qeW3WAfZteofKgsNETU5h6vxr0erObo1DIYQQ4kKQlDQTg8FIaur27wWF25gzZ96IgZ+Pjy9vvvkeH330Pps3b6S8vIyammpqaqrZsGE9/v4B/PrXvx2x6nF6eirp6akj9uXyy6+UoPAHkKBQCCGEEOddz0AvdsWOSe9yxsduKP2K9Oo9aNVarHYrvkZvJnnH8kE+bK1MI6vpGBabhfb+Tm6MuZoeaw/1PY18WfY1Oo2OyyOWYNabHOdL8p9KWvVu/pb5OjP9pzMveNYPuqcD9ZnsrT3AfZN/gk59Yb3lSq/ey5qCdQSbAglzDSGj7iD/s/9vTPKOY0XEYPXeA/WZ1HXXsyhkLsvCFqFVa/E1enNn7E2syn6HHmsvHrif5zsZW539XWdUGOR0dLU1sW/zOzRVlzBl7tVMSBqdaslCCCEuPDMCEkd1tN6PgZOTE7Nnp5Caup2uri5MJhP5+XnU1FTz8MOPnfA4g8HAXXfdy1133UttbQ0HD2awf/8+du/eRV1dLb/+9WO88soqxo0buvTHE0/84ZRVj8WZkWImQgghhDjvXjn6Ji9mvnbGxymKQk5zHgBWuxUAH4MX7k5ujkquDb1NtPd3cnXkCuYHz8bP6EtW0zEO1h9hftDsISFhR3Md9vJqwuptaHJLyNixhqIjO6mvyKeztQGbdeC0+7atIp3clgI2l2074/saDQ09TSiKMmx7eUclawrWMcEjhkcT7meKTzwDdivlnZWkVu1yrH+3v/4wIaZAro+5ckiAa9QaAOi19p2bGzlPFEWhc6BryPNxduezU3Qknc2rn6G9sYaZK+6SkFAIIcRFaf78y7BarezenQ4MTjs2Gl1ITj69D18DAgJZufIa/uu/nuaTTz4nJWUu/f0W1qx5fyy7LY67sD7eFkIIIcQlpd82QGZjFsXtZQDUddfjfwYjuOp7Gmjpa2VlxDK+KN0MgK/RG4D7Jt1NWvUe1hSsAyDRbwoqlQp/ow+ZKKAoTDdGU3ZsP60NlTRUFtLWWA1AGGBTq1ApCge3rhlyTSejGaPZHRezJz7B0QRGxWNyG16B9puAKa16Nysjl57R63K2NpRsYWPZ1zw67T5iPIYu/r21Ig2j1sA9E2/FoHUmxj0SnVrrCMY2lW/D3+hLeUcl10ZfMezc30zH7rX2npN7OV/6bH1Y7dZRCQq7O1rYv+U96isK8AsbT9KSWx0VjYUQQoiLzaxZKTg5OZGauo2lS1ewY8dWUlLmjjjt+Msvv+C11/7B/fc/xLJllw/b7+rqxuOP/we7di2nqqryXHT/kidBoRBCCCHGVJ+1jw2lX7E8/DJcvlMwo2ugmxcOvUpNdx0GrTO91j4ON2SzImLkoNBqt3KgPpM2Swftlg6uib6cgw1HAUj2T+BA/WEaepvwch4MYFQqFWGuwQC46V3xdPYAwLXLxpRCC+YehV1HXgJAo9Hh7hfMtAXXERg5EYPJnU5bD/+x809cE7iIKaZoujtb6elopaezlZ6OFlobq6gqOsLhHZ/g5h1IYGQ8PsFReAWEo3cy0D3QDUD3QA/dAz1D7n0s1Xc3sLHsawCK2socQWFjTzPV3bWUdVQS4x7pKF6i1+i4adw1uOrNfFb8paPKr7/Rl3lBwz/5/zYovLhHFHb2dwFg1p1dUNhQWcjuL97AZh0gcfHNRE2a7SiwI4QQQlyMDAYDycmz2LdvD7m5OVRWVvDAAw+P2Nbd3Z3GxgZ27Ng2YlAI8M0/m97e3mPVZfEdEhQKIYQQYkwdacxhW2U6lZ3VxHqOY1HoPHRqLRtLv6Khp5Fbx19HpFs47+d/wsGGTJaHLxoWpDT3tvJx4XqONuU4tuk0WtKr9zLZeyJeBg8S/KZQ0lY2pCJskEsAapWaSLcwAI7t20Ldrs3o9SqcI6OYFjMLd99gXD39UH+vkqy71g0fozclAw0sCVkx4r11tjZQU5JNdXE2efu/JjdjC6DCzTsAM61MwE6f2kZe9k6mxC84JwUrDjYcQYUKJ42e8s4KNpVtI61qN+39HY42c4NmDjlmdmAyALGe46jprudww1Fm+Ceg1wzvr6WpidA6K/V9+zhsLEOt1uDhG4xf2HicDKMzTfd8q+2uZ1f1PoAfPKJQURQKM9PI3PEpJndv5lz9L7h6ju56h0IIIcSFasGCRaSn7+D555/FYDAyY8bI046Tk2cRHBxKevoOVq9+k9tvvxu1+ttV8gYGBnjppecBWLFC1iI8FyQoFEIIIcSYauxtAqCwrYTCthI8nN1J9k8gpzmfCZ7jmHM8tEr2T+SD/LXsqtlHvHcsrnozbx/7kDiv8XyQv5Z+2wDXx1zJ7IAk/n7kDbZWpKFX67g+ZiUAV0QsGXZtnUbH3bE34+fsTcaW9yjL2UfYhOn4z5pHmHvYKUd2BZsCqe6uPeF+s4cv4xMXMT5xEQP9fTTXltNcU0JTTSmG2lpcFQ1YbRRt/4Ly3VuJjJ9FbPISnAxnXrTldGU2ZhPhFoa3wZOMukNkNeUSYgrErtjpHBgcJRfuGjrisRq1hhBzICHmwCHb7TYbVUVHKDi0g+baMsKBnvo8SnQl2G1W7DYboMLV0xezhx9mT1+8A8LxCozA2fjjqTZY3FZGevVe9tcfcmz7IUGhzTrAwa0fUZqzl8DIeGasuBO9k2E0uyqEEEJc0FJS5qHT6cjJyWLx4mU4OTmN2E6j0fDMM3/hkUce4NVX/8769Z8yffoM3N3daWtrZd++PTQ01HPzzbeTkjL3HN/FpUmCQiGEEEKMqequOgC8nT2x2PvZWb2PSLcwmnqbWRCc4mg33W8KH+Sv5f38tfhUeHFH7E3srz9MZmMWA3Yrv0x8kEi3cAAuj1jM+3mfcGfsTXgbhq8P+F3jnYLY/fmbtDVWM3HmcibOWnHaUz+9DV5kNR3DrthRq05eA06nd8Y/bDz+YeMZsFtZs+MJlodfxubSrSwxTcW3qZ+CQ9spyd5DXPJSYqbNQ6PVnVY/Tld5RyXVXbVcH70SO4OFTMJcQ3g88SFUKhUvZf6TvJZCQsxBpzyXoig015ZRWXCYyvzD9Ha3Y3L3YdqC63m1dTMpYbO5LnoldruN1vpK6spyaW2oprO1ntrSHPKOF0UxufvgGxKDf9h4fEPGjWlIejYKWov4x5E30KiGvj0+06Cwt6udnev/SUtdOXEzlhE/ewWqUzw7QgghxMXGZDKRmJjE3r27Wbjw5MW7wsMjeO+9j/n44w/ZvXsn6emDFZNdXd2Ii5vIr371H8ycOfsc9VyolJHK4f1INTd3YbdfNLczhI+PmcbGzvPdDSHOKXnuxaXmYn3mf7/7GcJdQ7g3/na+Kt/BuuKNXBYyj62Vafxuxr/j7+LraLureh91PQ3sqNqFXbE7trs7ufGn2U+c8dpulQWHydj8HmqNhhnL7yQwcuIZHZ9evYcP8j/lT7OfwMPZ3bG9sacZD2c3tOqRP3Nts7TzH7ue5Jbx17GlfDuRbmHcM/E22hprOLpzPbWlxzCaPZiUcgWhE6YPmWLzQ7X2tfF69mpaelv5w6zH6bNa+KToC26IuRJ3JzcAarrqqOysZkZA4gnPY7fZqCg4RP7B7bQ1VKHWaPAPm0DU5BQCIuJQqdQ8sfO/megVy+2xN4x4DpvNSnNNKS31lTRWFdFQVYi134JKpcI3ZBzegREERsbj4ReCr6/reX/uW/paeSbjBcxOZv5t2v0YdQZ+sf03ALy44Okh09lPpq48n32bVmPt72PG8jsJjpkylt0WP2IX6+97IU7mYn3u6+rK8fcPO9/dEBcorVaN1Wo/dcMf4HSePbVahZfXmX3oKSMKhRBCCDFm+qx9NPe1MDswCYDpflNZV7yRbZXp+Bl98DP6DGmfEjQDAJtiI7Vqt2N7rOe4MwoJFUXh2L4tZO/egFdAOLOu+MkPqjLr7Tw4WrG5r9URFPYM9PKnjL9wXfRK5geP/Ol2Z/9gIROzzgVfgzcNPY0AuPsEMu/a+6mvKOBI+mfs2/QOOXs3EzNtHhETZ6LTjzwt5xvZTbn0WHtJ9k9wbGu3dKBRaXh6//P0DPTyk7hbMGgNGLQGfhZ/x5DjA03+BJr8Rzy3zTpA0ZF08g/uoLerDbOnH9MX30zo+AR035s2a9AaTlr1WKPR4hsSg29IDBOmL8Jus9FcV05tSTbVJdkc27eZnL2bcHH1ZNyUZLyC4/D0HzoV/OOC9fTbB7gqajkm3diOQtxRuYteWx//PukhTPrBa3k7e9LU13JaIWFvVzuZaeuoyDuI2cOX+dc/iLt34CmPE0IIIYS40EhQKIQQQogx03B8fUJ/4+CoQQ9nd6LcwiluL2NO0MwThn/LwhaRWrWb6X5T0al1I1bfPRG7zcaBrz+gNGcfYbHTSVpy6w+e4utlGAwXm3qbCTMH8/T+5wk2BWK1W6nvaTjhcV3H1wI06U2Eu4awpWIHPQM9jkrDfqHjWHLbL6kqPEL+we0c3v4J2bs24Bc2Hs+gCBpc7Mwdt2jIdOeGnkb+mb0aRVGI8xyPSe+CXbHzdMbzmPUmugd6+Pmku5jiE39G92gd6Kci/yA5ezbR09mKb3A00xffTEBE7AmnzA4Ghadf9Vit0eATFIlPUCST516Fpbeb6uIsqgozObL7K+y2TRjNHgTHTCE4ZioqDze2V+0EBguL/FvC/aec+v1DDdit7K07wGTvifgav62m+JvkR+k6HvieSEdLPYWHUynNyUBR7MTNWEZs8pJzUrRGCCGEEGIsSFAohBBCiDHTdzxMMuq+HZE2J2gmzX2tzPQ/8fRXNydX/jjrN5j0JpxGqLx7Iv19Pez+4g3qKwrOeD3CkXg6u6NCRUFrMQ09TdT3NFJ/fHRgS1/b0GvbBtBrBgPJbwImk86Fid6xbCrfRm5LAYl+Ux3tVSo1IeOmETJuGg3Vxezau46mujKqCo8AsOXIURJnX41PcBQAm8u3AyqsipU9tftZEraAhp5GOge66BzoQq1SM94j+qT3Y+ntord7sPpxV2sjtaXHqCzMZMDSi4dvMMnLbscvdNwpXxeDzpnu/p7TeAVH5mRwITJ+JpHxM3E1aTiSsYeqgkyKjqRTcGgHKmdnokwDRMcksrX5CDur9zEv+PTD4jOxoWQL3QM9zDk+mvUbBq0zBq3zsPaKYqeuLI+Cw6nUleWi1mgIHZ/IxJnLMLn7DGsvhBBCCPFjIkGhEEIIIcZMn9UCgJPm2ym1yf4JQ6bOnsg3o/lOV0dLPTvX/5OutkaSl91OxMQZpz7oFLRqLQoK++oODtvX9p2gsKitlOcOvcwt46+lubfVUQDDpHfB1+iNSefC/vrDTPWZNOJU1laDwtce9eABASo/tHXNRDXWsm3NC5j8AkmYfRW1XXVEuoVhV+x8Vb6DBN8plHdUOc4RYgrC+TvBlt1up6WunNaGStoaqmmsKaGzpX7o/emdCIyMJ2rSbHyCo087VDVqDRS3lVLaXkGE28gVlE+Xk8FIRFwyEXHJVLSUU12SRVZWKoEtdnr3ZDAbKCv5hJ6wo2h8fIiOmkaER8RZXfMb5R2VfFWxgzlBM5ngEXPStgP9FsqOZVCYmUZnSz3OLq7Ez1pB1OQUnF1cR6U/QgghhBDnmwSFQgghhBgzfbbBoNBZc/K1985Wbekx9mx4C7VGw4Lr/xXfkJOHPmdiZcQyWi1tTPKOpa67gXXFGwFosQwNCgE+yP8UgAjXUDQqDUatAbVKzZzAGWwq38aHBZ9y24ThBUCqu2q+vRelHfy0RE2dhaqymqb8QtI+fQU/JzVOfv5MjJnBu5YqPin6HHcnV/RqHQoK4zyisNvtNNeWUlmQSWXBYfqOjx7UOxvx9AslMn4mRrMHKpUKZ6MrXgHhqDWnV6jju1Sosdj6ef7Qyzw557dntIagXbFT0l5OtHvEsO2r8j+gqbcZwlQ8FH8/XhYt+3N30FqWQ2teDupc2JO+gyN+AUydehmhExJRn2ANwaONOQzYB4aM4vy+7OY8VKi4KnL5CUPS7vZmCjPTKcneMzjy0i+UGcvvJGT8NDQaeSsthBBCiIvLmLy7ee6553jllVdG3Hf55Zfz3HPPOb5ft24db731FmVlZbi6urJixQoefvhhXFzGdtFqIYQQQow9y/Gg0Ek7dkFh8dFdHNz6EW7eAcy5+l9+UNGSk1kRcZnjax+DtyMo7B7owWLrx0mjp6N/aBXH0o4KxntEO9bVuzJqOdXdtY5A8fuqumpx1ZtZFr6Ijwo+w6A1UNPXSL2xjY5YPUu1sbQUHsVQ08Cxik+ZBliPHcSi15KoUuFh8MBasIdPv9yOdcCCWqMhIGIioeMT8AoId4SDo8Xl+FRyq2LjUP0R5p2gqMv3We1W9tYe4P38tTyR/G8EmQIc+w43ZNHU20yEayjB5iBifWMBmOcXwG93Pck41wiWmKayM3MjA0317Nv0DvkHt5N42U14Bw4fYfhq1v8BnDQozG8pJMQchMvxtSO/q7O1kWP7NlOeux9QERwzhXEJ8/EKiBjV11IIIYQQ4kIyJkFhfn4+er2en//858P2xcR8+wn/q6++yl//+lfGjx/PHXfcQUFBAW+99RZHjhzh7bffRq+XhaCFEEKIH7Nvph6PxYhCRbGTtfMLcvd/TUB4HLNW3nPKqsFny9fozSTvOJw0eg7UZ9La14a/iy9Nvc0EmQK4d+JtvJnzPlVdNcR7TRhyrJ/Rl9zmAuyKfVhhjqquGoJNgSwITmGazyQ+K/7SMd1ZpVaTpi6nN0rPffF3Eay4cig3jaMVB9EP2PB38cXV2Qu9sws6vTPegREERMQNq1Q8mlZGLmVGQCKrj61hT+0B5gbNOmV4VtBaxCtH38JZMzg9uryjakhQeLDhCB5O7jyW+OCQ18esN/GrpIfxNnjhpNFjCgrlLwdewq21n0n1HWz94HnGJS4gfuZyxz0397Y6jlcUZVjfegZ62Vy+jdKOChaHzgcGi+C0NlRRXZxFdXEWHc21qDUaxiUsZFzCfIxmj7N70YQQQgghfgTGJCgsKCggOjqaX/ziFydsU1NTw4svvsi0adNYvXo1Ot3g4t8vvPAC//jHP1izZg133HHHWHRPCCGEEOfINyMK9WdQkOR0KIrCga/XUJK1m8hJs0m87MYTTkEdTWqVmvsn/4SittLvBYUt+Lv44u/ixziPKKq6apjoHTvkWG+DF1bFRrulAw9nd8d2q91KXXcDcZ7jgcFCLgEufsBgdeHpflNJr94DgK+LL54uvkx3v5JP7UdRoeLWWQ/gZTi3IZZBayDUHMzcoJl8WLCOgtZixnueuJBKdVcta4s2YLH1Y7H1H99WM6RNXXcDoeagEasbfzdQDDT588vpD/Fkxl9ZMG05xqIaCg5up/zYfsYlLqBO3c2mul24qEBth9raYny8grArCu8feY+29gb6e7pRevuIU/S4tBbz5c6n6GptxG63oVKp8QmKJHLBtYTETJWAUAghhBCXlFEPCru6uqiuriY5Ofmk7T788EOsViv33XefIyQEuP/++3n77bf56KOPJCgUQgghfuT6bBacNPoRw58fSlEUDm3/hJKs3cQmLWbSnCvP+VRQL+fB8KisoxKtWkNjbxPx3oMjCJeELSDcNQQ/49AKuN7Hi7M09TYPCQrzWgqxKbYhRUGS/RPpHuhhYcgcVCqVIyj85hzuTm4Euvjj6exxzkPC75oVkMSmsm1sKd9+wqCwoaeJpzIGl52ZEzSTg/WZOGucKWgtJq+lEB+fBGx2G429TUzxmXha1w1w8cNZ40ytpYmbF99MZPwsjqStI2vnFwB8t552euGLjq8Nx//7hk6vod/UjquHL0GR8bj5BOEfNgEngyyBI4QQQohL06gHhXl5eQCMHz/+pO32798PQFJS0pDtTk5OTJ06lZ07d9LZ2YnZbB7tLgohhBDiHLFYLaM67VhRFI6kfUZRZhrjEheel5AQBoO6WM9xfFG62bHNx+AFgKvePOK6eN7Og/ubeluI8YhybE+t3o2b3ky817cjEN2czFwTfbnj+3vibqWkoxyt+tu3bo9Muw/tORhFeTI6jY4k/2lsr9xJv22Agw1HMOtciP/OaMq8lgIAHkt4kCj3cG4Zdy3v5n3Mntr9/C3zdRptV1HSWIVdseNv9D2t66pUKoJM/lR11QLg6R/KwpseprOzlWdSnyHGOZAw1xC21uxiWfB8vO0GDjYepby/kXsS7sbs6oXB5IZWN7ZT1YUQQgghfmxG7+P94/Lz8wFobW3lnnvuISkpiaSkJB5++GFKSkoc7SoqKvD29sZkMg07R1BQEAClpSMv+C2EEEKIH4c+m2XUCpkoikLWrg3kH9xG9NR5TJ13zXkrKqFSqbg+5krMehNezoOj/L4/gvD7PJ3dUavUg1V9j2uztJPbXMDswBloThL6Tfefxk3jrhmyzaR3wVnrfBZ3MTqi3SOwKTYKWov4MP9TR7GXAbuVt3I+YG3RBjyc3Il0CwMGX7tvKh7r1Fo+yFpPRt0hAPxcTv4afleQKZCarlpHFeVV2e9QbqmjzagwZfIikqYuo9VVg9XPk3HTF3HQ1EpE7HQCw2Ixe/hKSCiEEEIIMYJRH1H4TVC4atUqFi1axI033kh+fj6bN29m9+7drF69mtjYWNra2ggODh7xHN+MIuzq6hrt7gkhhBDiHOqzjd6IwmN7N5GbsYXISbNJWHjdea88G+Dix9Mpv0NBobitlGj3yJO216g1eDi5U9/b5NiW1ZSLgkKi35Sx7u6YiXQLB2B9ySYG7APUdtfT1NvC0cZs9tcPBoBhrsFD/n8l+ycQ4x5FcXspabW7KG2tBAYLvpyuYFMAaTYL1V11fF68iYK2Yg41HAUgwi0UF50RnVpHS18rVV019Nv6Ge8Rc4qzCiGEEEJc2kY9KNRoNAQFBfH0008zY8YMx/b169fz+OOP88QTT/Dpp59itVpPWNX4m+0Wi+WMru3lNXx04sXEx0emYYtLjzz34lJzsT3zdpUVs8HlrO5LURQyvl5H9p4vmZA4h8uuuweVetQnRZwVP9/hU41HEucXzaHabDy8jHRauthTn4GfyYdJYVHnPfj8oXwwE+IWSGV7Dc5aJ/qsFl7LeYu6rkbGe0XSbxtgZdyiYc+AH25MIJQrJs3npb1vkdNQQGjA6Y8onG9K4vPSTbx8dBXtlk4i3EPQarSY9EZijn8Y7eviRbfSRb11cIpycmQ8nsaL62dM/HhdbL/vhTgdF+Nz39CgRqu9sN6XiAvLWD0farV6TH6mRj0o/MMf/jDi9quuuoo1a9awf/9+SkpKcHZ2ZmBgYMS2/f2D1fAMBsOI+0+kubkLu105sw7/SPj4mGls7Dzf3RDinBqN577fNsCq7NUAzAiYzjSfST/aP8bFxe9i/F3f2deDp7PHD74vRVE4mr6evANbiZg4g0lzb6CpuXuUe3nuxLrGkl6ewcbsND4u+Iw+m4VFIXNpavpxz6K4KnwFGXWHifMaR3r1HtosHcwPms3i0AW4OQ2+gT3RM+DjY+amyOtQIpUzfE7U3DvxDl44/CoAt8RcT7A5cMi1PPTuVLbWYrFY8XL2wNatobH74voZEz9OF+PveyFO5WJ97u12O1ar/Xx3Q1yAVq16lTfffJ2nnnqWefMWjPr57Xb7KX+m1GrVGQ+qG/Wg8GTi4uLYv38/VVVVuLq60tk58g19s10KmQghzlZ+ayHZzYNFlrKb8/j5pLuY4hN/nnslRqIog4Rt4osAACAASURBVB/0SJB7cek7i2ImimLn0Pa1FGWmET1lDgmLbkA1itWTz4c4z3E4a5x4P+8TVMDtE264KH4nxXmNJ85rsJBdsn8CiqKc0c+ySqVCxZn/7I/ziOKZOb+ntrveERJ+V4CLP7kthXT0dxLrefJCe0IIIYQQYpSLmVitVo4ePcqRI0dG3N/X1wcMVjYODw+nubnZse27qqurUavVhIWFjWb3hBCXELtix67YyWrKxUmj57n5f8JVb3YsmC8uPH8/sorf7PwjmQ1Z57srYhRZfmAxE7vdzoGvPqQoM43xiYtIWHTjjz4khMEqwfdMvA1fozeXRyxhdmAyLjrj+e7WqDuXgb9Zb2Lcd6pIf1eQKQCbYqNroJso9/Bz1ichhBBCiB+rUR1RaLfbue222zAajezZsweN5tvqfYqicPjwYbRaLbGxsSQmJrJv3z4OHDjAnDlzHO0sFguZmZlER0ePWBFZCCFOprGnmYrOKj4t2kB7fwd2xc5Un0noNXoSfCezq2YfPQO9NPU2E+o6ckElgE+LNuCiM7I0bOE57P2lq982QG5LAQDv5H2Mj9Ebf6PvCavA9lktVHRWnTAcEBeOH1LMxG63kbHpXcrzDhA3Yxnxsy+/qEaaxnvHEu8de767cUkINPk7vo46XnRFCCGEEEKc2Kh+NK/X61m4cCHt7e289tprQ/a98cYbFBQUsHLlSlxdXbnyyivRaDS89NJLjjUJAV555RW6urq4+eabR7NrQohLgKIovHD4Vd7IeRe1SsWC4BRCzUHMCRwsrDTdbxoDdivPHXqZPx94kYqOqiHHry/exFMZz5HTnMe2ynQ+L9lMTVfdaV273zZAZWf1qN/TpeKb1+7qqBVYbBaeyniOjwrXn7D9l2Vf88LhVznWnH+uuih+AJvdhtVuPaOg0GazsmfDW5TnHWBSykompVxxUYWE4tzyM/qgVqkxaA34u5x+RWUhhBBCnL4nn/xP5s+fQXt7G3/+859YuXIxS5bM47HHHqK6uor+/n7+8Y8Xufrq5SxdOp9f/OI+CgsHBwncffctLFo0m+7u4es1r179FnPmTGfbtq9/UL+OHs3kiSce5+qrl7FgwUyWL1/Io48+yKFDB4b1f86c6bS2tvDf//07li9fwIoVi/h//++XlJQUD2m7atWrzJkzneLiIp5//llWrlzMsmXzeeSRBzl6NPO0+lVVVckf//g7rrxyKQsXzuL2229g9eo3sVqtP+g+R9uor1H461//msOHD/P888+TkZHBhAkTyM7OJiMjg6ioKH7zm98AEBkZyb333svrr7/ONddcw8KFCykqKmLHjh0kJCRw0003jXbXhBAXuaquWlotbcwOSOK6mJUYtEMLIkW4hRLlFk5xexkAB+ozHaMK7YqdrZVpWO1W/nHkDQC0ai0by77mZ/F3nPLaH+SvZV/dQVkD8Qcq7SgHYGbAdELNweys2cfO6r2kBCYTYg4a1r6qswaAjwvX8yu3h3H+AVNbxdjrs1kATnvqsd1uY88Xb1JdnMXUBdcyPkFG9Iqzo1VrCTUH4+7khvoimLouhBBCXKgUReHhh+/HZrOzYsWVFBcXkpGxl1/96lGCgkIoKSli4cLFNDc3sX371/zqV4/y/vtrWbJkOa+88hLp6aksX37FkHNu3boFFxcXUlLmnnF/0tN38Nvf/hp3dw/mzl2I0WiktLSYvXt3c/jwQf75z7eJiRm6fvEvf/kwLS3NXHHFVTQ0NJCWtp3Dhw/yt7+9RkzMuCFtn3zyP6mpqWbp0uX09PSwffvXPPLIA/z5z8+RnDzzhP3Kz8/jkUfux2KxMG/eQvz9Azh69DCvvvp3MjMP8z//89yQ2bnnw6gHhcHBwXzyySe88MILpKWlsX//fnx9fbn33nt58MEHhxQo+eUvf0lAQADvvfceb7/9Nj4+PvzkJz/hoYceQq/Xj3bXhBAXueymXACujFo+LCT8xhURS3kt6208nd052HCEa6IvR61SU9pegdVu5fKIJWws/QqA2QHJ7KnNoM/ah7PW+YTXremqI6PuEFqVhg8OvYvVbxFuKgNanRNOBheMrh6Y3H3QaM5p/agfDYutn6ymY3g5e+KqN+PqaSbUHExeSyFfV6Ryz8TbhrRXFIXKzmo8nT1o6Gni7dwP+Zf4O2XU2QWozzoYFJ7OiEJFUdi/5X2qi7NIWHgDMdPmjXX3xCXigSn3oFGd3zfcQgghLk0du3fRvjPtfHfjpNzmzMN1dspZn8dut+Pk5MxLL73myHMeeOBesrKO0t8/wNtvf4DR6ALAU0/9Fxs3fs7hwwdZunQFr732D7Zt+2pIUFhRUUZRUQGXX34lTk5nPijg5Zf/hslk4s0338XT08ux/d13/4+XX/4b27Z9PSwo7Oho56233sfd3R2AHTu28tvf/poXXniWl14aOmu2urqSN954l6CgwYEn1157Iw8++FOeffZp3n9/7Yhhn6IoPPnkH+jvH+Dll99gwoRvl6L529/+yocfvsdnn63luutuPOP7HU1j8lern58fTz311CnbqVQqbr/9dm6//fax6IYQ4hLSa+1lX90BwswhuOpPXDF9vGc0f5k/WDDj9ezV7KrZh6/Bh48L16NWqVkUMocQUyBatRYnjRNp1bvZV3eIeUGzhgVRfT2dVJZksyPzcxK6+jFbVNhtVopyPh92Xa1Oj29IDJ7+YZg9fPEOjMBo9hj11+HH6KOCzyhqK+Xa6G/fGBh1BpL8prG7NoOegR7UKg0bSrewJGwBvQO9dFt7uCb6CnqsPXxatIEjTTlM/c5ITpvdhlqllvDwPKnvbuCrilTcjv8sehu8TnEEHE1fT9mxDCbOWiEhoRhVJp3L+e6CEEIIcUm49tobhgz6io+fQlbWUa666lpHSAgQFzeRjRs/p66ullmzUpgyZRoZGXvp6OjA1dUVgK+/3gLAkiXLz7gfdrud++57CL1eNyQkBJg2LRGA1taWYcfdffdPHSEhwIIFlzF58lQyMw/R0FCPr6+fY9/119/sCAkBJk6MZ/HipWze/CU5OVlMnjx12PlzcrIpKSnmuutuHBISAvzsZw+wdu1HbNz4+cUZFAohLk0DtgHeyfuIxaELCDEHnrPrVnRU8W7exzT3tXLrlOtP65gpPvFM8Ijhk8IvAHDVm7ll/LUYtAYm+0wEBqcjB7r4s6ZgHTa7lQRjNGU5GdSV59HT0cJA/2DVdoMG3H2DCQqMwW4y8FHtVqaHJbMseD6W3i6621toqimhrjyPmpIcRx9cvfwJjp5CyPhpuHufu9frQtPQ00iMeySLQ+cP2T4rcDpp1bs53JiFXq1nW2U6Ba3FhLuFAhD1/9m77/C4yjPv49+pmqY2o957sWVJ7r3jbgwEY2oooScsJYWwKe+SzcImm2x2NyFZCLC0JEBCMWBs3BvuVrGtZvWuUR/1NjPn/UO2sJCNC7Zl4/tzXbmucOpz5CNb89P9PLdPFH4GK/vrDvPysTcJNPlzV/ItxHhH8T9Zf6a5t4VHUu+7rO/i19HQ3chz6/+Tjt4unpnyBD4e3qM9pK/U0N1IS6+DJGv80DZFUfh74Vp21+xHQQHAqDWctYlEwaGtFBzeSlzaLMZOO/8fBoUQQgghrkReM2ZelGq9q8WpwRmAwTA4KyskZPjP43r9YIXgwMBgv4olS5aRlZXBrl3bWbnyBgC2bduMzebHxImTz3scarWauXMHl7Cx2+soLS2hpqaa8vLSofUJ3W73iPPS0yeM2JacPJajR7MpKSkaFhSOH3/6Yzdu3EBxcdFpg8LjxwdnwNXU1PDqqy+N2G8ymSguLkRRlFEteJCgUAhx0RS0FnG4Ppu2vnaeGP8wCsolXxPK5XbxSs5fcLoHeCDlLhKtced0nkql4u4xt/JB8Toae5p5JPXeEZWIapWaJ8Y9wF+2vUDFZx/R2DmASq0hIDyOgLA47O42dvbmc/e0BxjrlzR0XkF+Jzvth5kdO49A3xj8QmKITJ5EQ3cjv9z7H5h6FVZb59BZU0n+wU3kHdiIpzUQW3AUXrYgWnT9KBoN4yMnYfa0XtSv15Wo19WHzTDyOcMtoZi0Riraq9Ge6H5c3VlLdWctC8PnEGjyB+CR1Hs5UJfBAXsmLx59nWcmP0FJWxkwuHbkOL8xJFnjiPKKOKfxDPT3YS/Po7+3Bx//UHz8Q9BodV/rGT8oWoeXh+eIMPRU++oOU9tRD0B+cyFOxcnmip38fNoP0am1uBU3Lx19g4r2KpZHL2JO2PSvNaav6428d6lor+KJ8Q8T7xsDwPHWYnbV7GNa8CSMGgPbqz9njDXxjN2rAUpz9nNk90eEJ4xn/PzVUgUqhBBCCHGVMhpPv/yTTvfVS8vNm3cdv/vdb9i2bTMrV95AUVEh5eVl3HrrnajVF/Z5crDZyG/IysoAQKvVEhUVQ1LSGKqqKlEUZcQ5/v4jG5/ZbIMViZ2dw5ut+PmNPNZq9QM4bWOWwWt0AHDgwF4OHNh7xrH39HQPq8C83CQoFEKct86BLtaXbcbf6Mf88FlD23OaCwAocpTyUckGNlfu4KdTvk+IJeiSjeWAPYPm3hYeTb2PFL/ks59wCm8Pr9Osf+emtaGG+ooC7OX5NNWW4et20WVQURKixRnix8LJt2MzWvmgeB291SUk24YvbHt97BIyG46wtng9D6feM7S9urMOt1pFp0lFvk8Pd894jN6udqqKjlBbmoO9LI/y3ANfHK9aR2zKDNJmr0JvMF3AV+fqMLgG5Mh1R1QqFWGWEGo663C6nST4xrE4Yh5OxclY2xfBrJ/RxoqYxSRZE/hd5p94M+9dAMYHpJLVcJTy9kq2VZm4b+wdJPnGnzaIUhQ3DVVFlB7bR03JMVzOgaF9Og8joXGpRCROIDA8AfV5Li6cUZ/N1qrBtWlOFxTWdtrxN9rIrD9CWlAyJc2VFLQWUdpWQUtvK2VtFST4xvJxyWfkNOdjM/jycelnTA+ehE7z9QLMC2Xvqqe8vRK1Ss0L2S8zMTCdxZHz+bRsE956L25LuIk+dz/5LYVMC550xutUHs/k8Oa3CYxMZOrSuy74B0EhhBBCCHH1slgszJgxi927d9DW5mDbtsE14xcvXnZB1+vu7uKpp75HZ2cn3/vek0yePJXIyCh0Oh25uTls3vzZac/r6+sdqoI8qaNjMNw7dUry4LF9I84/GQR6e/uM2AdgNA5+pnvmmZ8PVU5eiSQoFEKcM0VR+KhkA9urduNUXAB46S0cayogwjOE3KYCxtgSqe20s7lyBwBHm3K/Mij8oHgdOrWO62OWnNdYOvu76HJ2s78ugxBz0LDg6Fy5XS662pvpdDThaKyhqbaUppoy+vu6AfDxDyVhwjz8Y5L5fenbhHuHUd5WyR+PvMqPJj1GU3czfkbbiKpJL70nC8Jns758C2/kvUOwKZDFUfOp7axDhYqpwRM5XJ/Nt+JWYjF7EZ8+m/j0wU5erx7+Pxqbqgg3BVNfUYA6Zz91ZblMXnwHwVHnF4ReLXqdfRg0p28WE+YZwraq3QAsj140IpQ9VaxPFPE+MRQ5SgG4NeFGCloKCTIF0tjTxAvZr3BT3IqhsE5RFKoaS+koK6YsZz9dbc3oPIx4xSZAcAAzYmbT2lBNbVkuNUVHKM89gIfRTFh8OhGJE/ALjf3KYKuhu5Hc5uN8Ujr4g4hWrR0xjaC8vZLfHH4Bg8ZAr6uX1eEr0Lr1HK7PHjrm7YL3segtlLaVMyt0Gun+KbyQ/QpHm/KYGJh2jl/li6PX2cdn5Vs5aM9ArVLzo4mPsd9+mH21hzhUn4VbcXNX8hp0Gh06jY6fT/vhGa9VU3yU/RvexC8khlmrHvjaVZtCCCGEEOLqtWTJMnbs2Mq+fXvYvn0LkZFRJCae/2c8gIyMQ7S0NHP77d/m9tvvGravomJw5tHpKgrz8/OYNm3GsG25ucfQaDQkJg7/LFZQkDtincGcnKMAjBmTwunExcWfODd/RFDodDr53//9A8HBwaxefdvZHvGSkqBQCHHOdtfsZ3PlDiYFprMwYg7vHP+QN/Pexam4OFSfCcAtCato7+/kneMfAJDfUohLcdPr7GV8QCox3pFD11MUhf11h0GBFdGLznmacn5LIS9kv4JWpcGNwnURc886XdE50E+LvYIWeyUdrQ201FfS1lSHonyxNoWnNZCw+DT8w2IJjEzCaPYa2vdvIT9Fq9ZS0FLEH7JfJrshh8aeZvyNp58aPDtsOhsrtnPQnokKFWNsidR02gk0+bMwfA776w7zl4J/cH/KXejUWjoHuih1lFPWZycmLA5/zxD2Oou5c+HDZG5+l10f/C/Jk68jZeYK1F8xjfNqoygKPa7TVxQChFm+WM8k5RzC4G8nr+H/7fsVIeYgPPUWfjb1B1h0ZlyKm5ePvcmm8u3MCJqEo7qMjEMb6KqpQgX4h8WRMmM5YXFp/HvG72loK2OqcSHhCemEJ6TjWrgGe3k+lcczKc87RMnRPRjMXoTEpBASM5bAiES0X5pS8X7RJ+Q0F+Ct92Ru2Ew2VWynvb8Db48v3qud1YNTDqwGH8bakpgTNZXuzn4yGo4w1pZEZUc1DT1NuBQ388NmcVPcClQqFT4e3mTUZ1/2oHBz5Q62VO5knN8YpgVPJMIrjAivMBZFzOO13L8RYglmWtDEs16nrjyfvZ++hm9AOLNvfAit7vw72QkhhBBCiG+O6dNn4e3tzTvv/JXq6ioefPDRC77WyTUQW1qah2232+289trLwGAw92WvvvoS48alYjZbgMGux5mZh5k3bwFeXsPXD//b395i1qx5+PkNTjc+duwImzd/RmJi8lAg+GVpaeMJDg7l008/YunS5aSkpA7t+8tfXufdd//KsmUrL/CpLx4JCoUQ52TA7WR9+WYSfGK5Z8xtqFVqbo67nt9l/gk/o43ZodOI8oogzicat+LGrDNxtDGXQ/VZFDvK0Kq1bK/6nH+e8iR+RhvlbZVo1Vq6Bgar96o7a4nwDDvrGApbi1lXuhFgqKox2Tqyyqy/t5vmunKaaktpqCqmxV6B2z14vN5gwjcwnKTJC/H0DcDi44eXNRAPo+WM99aqB/+6TPCNRavWUtdVT1NP87BGDqfy0nuyInoRbf3tHLZn82nZZqo6aojxjiTEEsSahBv5e+Fa1pdtZnrwJH6b8cehr0WE10z06sHQyWDzZ9EdPyRrxwfkH9pCY00pU5d9G4v32bvIXg0G3E7cihvjV1QUAgSbA4n0Cj/r9WxGK/86/ZmhNfFONgTRAisiF/K3TX9g7cs/R9PnRNHrqArQYLdpuDltOlEhk6nrqsfe3QDAT/b8G8uirmNlzGI0Wh2hcamExqXiHOijtjSXquNZVBZkUHpsLxqNjoCIBEJixhISMxad2ZPC1hJS/cZy79jbKXWUs6liOznN+Yy1JeHj4U33QA+Z9UeYGzaDNQk3Do5TrWFK0AQSrXH4eHizs3ovO6o/5wcTvodF/8U6JcnWBLIbc3Ar7ku+DuipCluLifIKHzalHsDX4MP3J373nK7RUFXEno9ewcsaxNxvPYrO4/Rr2QghhBBCiGuHVqtl/vzrWLv2feDCuh2flJqaTnBwCBs3rqetzUFcXAINDfXs3r0TDw89KpWK9va2EefV1lZz3313MmPGbBobB4/39w/gsce+P+LYrq5OvvOdO5kzZz7d3V3s2LEVDw8Pnn76p2ccl0aj4Wc/+wU//OE/8b3vPcjs2XMJCQnj+PF8MjIOERwcysMPP3bBz32xSFAohDgnGfXZdPR3DoWEMDjV86a4FYRbQoc1EVGr1EwISKVroJtD9Vksi1rIvLBZPLv/13xQtI5uZw+VHdWo3AreXW58O91kbnuPdv8EzN42vP2C8bYFjxjDruq9fFA82KX4lvgbyK3Poa6pAlNrDyVVe+nuaKWrvYXWhmram+sAUKnU+AaGkzBxPv6hsdiCo/AwXvjCsGqVmkCTP4WOEvrdA/gZzxzYLYlaAIBWpR1aoy7RuhCAuWEzqGivYmvlLhq6G+lx9g6dF+EZSlvf4PoWvc5evM1eTF50GwFhcWRs/Tsb3/wV42auIDZ15lU/XbPXNfjcZ6ooDDEHcWfS6qFO1OfC9qUqT7fLRVnuAfIObCSuw0mbWY3vuFSyVXaifaNw97SwoXwLqf5jWF+2GRUqIjzDqOioYkP5FmxGK9NPWWdPq/MgInECEYkTcLmcNFaXUFuaQ21pDnVluWRsBYOvH1GqbmL7XJT1f06vu4/AZifrDv+D9zxUPDjxAQYUJ07FxXj/L36TqLjd9HQ60DidONprSBjwIcw8i4rMz+nv66a/t5uB3m482xtI7nCwpfGPxCdNITQuFf0lDtz6Xf1UtFezIHz2BV+jpb6S3Wv/jNnbytybv/uNXntTCCGEEEKcnyVLlrN27fuMG5dKSEjoBV/HaDTyX//1R/73f3/P0aNHOHIki8DAIJYsWca99z7Ij370OEeOZNHd3Y3J9MXPo7/85a9Zu/Z9Pv30YwwGA0uXruDBBx89bZOTp556muzsTLZs2YharWbGjFk88MCjREVFf+XY0tLS+fOf3+CNN14lI+MQe/d+jr9/AKtX38bdd9+H1Tr6BSEq5XQTs69Szc2duN3fmMcZxt/fk8bGjtEehriG/fbwC/Q4e/nZ1B+cc1fSAbeTY015pPunoFap2V75OZ/mrMW3w01svxfu5hY0blBUoGg0qJ1uYPB7WKVW4+sfjN7gic7DiEaro6i1hM7OViwuLYYBcA30D7ufSqXCaPHB2xaMX2g0tuBorEGR6PQXd1rj/+X8lYyGIwB8N+1+xtoSv/L46o5a/v3Qf2PSGnlu5k/RawarBTv6O/mXfb+iz9VPkm88iyPns65sE4+lP0BhazEvHn2dH016bFi33q72Fg5tfpv6iuMYzd4kT1lEzLjpV21g2NDdyC/2/4Z7xtzGlKAJF/36TbVlHNz4VzpaG7AGRTJu5gq2d+fwed1BAG5LvAmbwcofj7yKp95CZ38X10XMZVn0dQy4Bvi/3L9S5Chldug0ZgRPGapwPB1FUWhrquNo3i7KSrJRdfZgcKtRTlSynsqtVqE2m2hR9TLWLwm3y8lAbw8drfUM9I9cGBlAq9OjN5jReRhR6z0o7qzAb0CP0tOLRqvD0xqI0eyFh9GCh9GCNTAck5cVk6cPRovP1+4mfLylmN9n//mCGgcB9HS2sflv/4lKpeK627+P0eJ99pPENUF+xhHXInnvxbXom/re2+0VBAVFnv1AccV67rln2bBhHa+99lfi47/6s92rr77Ea6+9zPPP/5Y5c+ad9dparRqn033W4y7Eubx7arUKm+3MM+dORyoKhbiGVbZXE2Dyw6AdOe2zvquBnTV7WRWzDEefg7L2yqH10c6VTq0l3S+FpppSqgqz6Sw5xuSOwXDP4qPmuFVDq6easMixNA608pPJT9LpaKKtqZbWhhp62utpdzjoam/B5XKi9DrwMhqJDIrDaPHB5OmDyeKD0dMHk6cvRov3ZVm/L9gcCIAKFTHeEWc5enD6bJp/CjHekUMhIYCn3sL88Nl8Vr6V9IAUEq1xQ5WZRu1gdVivc3hoZPayMu/m71FfWUjuvg1kbn+P3P0biBk3k7i0mZg8fS/WY14WJ5/PoLm4Ye5AXw/H9nxK8ZHdGC0+zLrhQUJiUlCpVNwwEEGfe4DKjhpSbMn4eHgT4x1FaVs5tybcxJyw6QB4aPQ8OO7bvHj0dXbX7OdoYx4/m/r9036/wGBQfbSvgnddmRjjjNwcdzPTgicx0N+L2+Xkpzt/gbFPYbZvOjmVmRj6evBx6+npcKDR6tAZjCRPmo3OZEOr1aHR6jBavDFafDCYvdBohv+TvXvvv2P0iuB66wwqj2fS6Wikp7ONtqY6+ro7cbm+6NxsMHthC47CFhx1orI2EtV5TlkudpSiQkWsT9T5/WEAvV3tbH/vBQb6elhw6xMSEgohhBBCCHGFkqBQiGvU5oodrC1ZT6x3FD3OXrz0nnhoPZgZMpWxtkQ+KtnAkaZcugd6UFBQq9RMDjy3iq++nk7qyvOpK8vDXp5Pf283Go2OoKgkkqcuJigiEYuPH5O7G3ErbvbUHiS/pgSVSo2XNRAvayDhCeOH/daxtdfBz/Y+z+r4FcwMn3UpvzRndXJqa4x35FCgdzYPjbv7tNsXRcxFq9KO+NoaT4RRp05JPlVgRAIB4fE0VhdTmLmTgkObyT+4GYuPH74BoUQkTSIkeixqzZXd+OSLqcenD9/Ol6IoVBcdIWv7+/R0tROXNotxs1YOm5Zr0pm4d+ztw877dvIaClqKmB06bdh2o9bIUxMepaytgv/M+BNbq3azInrRGe9/pDGHIFMAP578+FAofPLeT8/9MR4aPSatkR37ymnv7+CW+BuYFz5z6Pzz+U27t96LjoEu/EKi8QsZPsXB7XLR1mKnp8NBV1szzfZymusqqCke7MRmMHsRFpdKWHwafiEx51SRWuQoJcwz5Jzf+ZN6OtvY/t4LdLe3Mudbj+Ab8NVrkQohhBBCCHGqzMzDZGVlnPPxa9bcgaen5yUc0TebBIVCXCUUReFIYw4tfQ46+7uYGjyRQJP/BV0rs+Eoa0vWE2QKoKStHLPWhFqlpq6rniONOSRbEyhoKcLfaONQfRYAy6MX4e0x8i9bRVHoam+hrbGG1oZq7BUFNNdVAAoeRgshMSkER48hOHoMOv3wMCjgxPj9jDYG3AMjOsIC9Ln62VyxHYt+sFz61K7Jo2WMNZGxtqShBhRfh0FrYFn0wpHbT1TY9Z4hKITBCraA8HgCwuPpbGumIv8QjsYaGk9UcBrMXkSPmULMuOlYfC7sXbnUek5WFJ5hjcLz0dXWTMa296gry8XHP5SZqx7AFnxu70uAyY8Ak98Z90d7RxLjHUlOU94Zg8J+1wDFbWXMCZ0+rHL0pFO/X38x6JCDqgAAIABJREFU/Rl6nD146S/8BxhvD0/s3Y2n3afWaPD1D8XXf3Btl3jmANDb3UF9xXGqi49QlnuQ4iOfAyo8rQH4BUfjGxiOj38I3n4hw8LVAbeT8vZKZn0pSD2bptoyDnz2F3q72pn7rUfxD4u9sIcVQgghhBDXrKysjKFuxedi+fLrJSj8GiQoFOIq0NDdyN8K3qfIUTq0rbStnIfG3Y1Razyv6cC9zj7eKfiAKK8Inhz/MNurPmesXxKhlmAG3E62Vu5iV/VeAs0BPJ7+EFUd1dR3NzL/lCq+7o5WSo/to6G6GEdjDQN9PUP7rIERjJ22hOCYsVgDw89peuPJhiCNPc0jgsLM+iNsKN+KWqXGZrAS7nnhi9peLBa9me+mfeeS3mOootB15qDwVBZvG2OnDXYGc7td1JXlUXpsHwWHt5J/aAsB4QnEjJtOWFzqFbWeYZ/r60897u/tpjBrJwWHtqJSQfrcm4gfP+eiT0NPtibyadkmOvo78dQPX+fDrbjZW3cQp9tJom/cGa7wBb1Gh17z9f4cvPSeFLWWnv3AUxhMnkQmTyIyeRLOgX7sFQU4GqppbaiipuQoZbn7h461BUcRnpBOWHw6de42BtxO4n1izuk+fT1dHP38E0qP7cNo8WLuzd8dUfUohBBCCCHEubj//oe5//6HL9n1f/rTZ/npT5+9IsZyJZCgUIgrXL+rn//J+jN9rn7uSLqZNP8UDtozeb/oE360+1nuTLqFGSGTz/l6e2oP0OXs5tH4Veg0OhZHzR/ap1NrWRq1gKUnuvUCeHskk0IyiuLGXnGc4iO7qS3JQVEUrIHhRCROwCcgDB+/ELz9gkdUDZ4L/xNTeZt6monzGR4mHG3KAwaDmOnBk4Y6Ln/TeZxDReGZqNUaQmPHERo7ju4OB+V5Byg9to/9699AbzARkTiB0LhU/MPiRqx7d7mdfL4LmXrsdrsoObqHnL3r6e/tJiwujfR5N2H2sp795AswxpbAurKNbKvaTWb9EYxaA54ensT7xFDf3cj+usMEmvyJ9708VXNeek+6nN0MuJ3o1Of/56jV6SHQD7WvB9OnLUaj0tDT6cDRWEtLfSU1xUfJ3rmW7J1r6bcYiLUoaL3slDV0oVKpUACXcwDXQD+KoqBWa1Br1HS0NlKee5CB/l4SJs4jZfqyC/p7QQghhBBCCHH5SVAoxBVuW9XnOPraeGrCo0Mh2uzQ6dR01rG/7jAby7cyNWgCmnOonspsOMonpRtJ8I0j+hyacCiKQou9kqrCLKoKs+juaMXDaCZx0gJiU2di8b44rdutBl9UqGjqaRm2vc/ZT35LIWNtSbgVNzNCpl6U+10NNGoNeo3+jGsUnqu87nL26iuIWzCL0I4BuktLKMs9QPGRz9F5GAmNHUdYfBpBUcmjEhp+0czk/IKkuvJ8snd+SHuznYDweNLn3nTJ174L9wwlzBLCportWHRm/E1+OHrb+KhkAwDXRcxlVczSc/pevBi8TiwF0NHfgdVw/k1s7F31/Gfmn+h39TMjeArB5gBCLMEkxYwlJGYsKdOX0dHayP6sDZQXZhBqV8ixf3zW66rVGoKjx5IyYxk+/qNfASyEEEIIIYQ4dxIUCnGFy2w4QrxPzLBKO51ay7eT1zDOlszLOW/x3MH/4oGUuwixBJ3xOr3OPv5W8B4hliDu+1Ijh1MpikJrQxVVx7OoLMyiu70FtVpDUFQSqbOuJyw+7aJPXdWqtQSY/DnalMvMkCl46T3RqDVsLtnNgHuAxZHzR1QaXguMGo/zqijs7O/i07JNLIqch9XgS7GjjDfz3sWkNVLYWoKCAt6QEB5PssuGd2sfNSXHKM87iNHiTeLE+cSMm3FZq796XL2oVepzrohrb6kne+eH1JXlYfH2Y9aqBwiJHXde0+8vlFql5onxD/FJ6SamBk8gymswbG/tdVDbVU+yNf6yVryeXN+w/URQ2OPs4Q/Zr9DS28oDKd8e9j1T2FrMQXsWdyatHvpavVv4EXq1jgSfWA7aM3AqLgBivKPoGuiivb+DR1LvoypAQ4nOxi+nPYNroA/nQD+K241KBRqtHo1Wh0qlwu1243a70BtMo16pKoQQQgghhLgw8pO8EFcwt+KmobtpRCfWk9L8U7greQ0fl2zgpWNv8Mzkx8/YkfSAPYMeZy+r41eNaKCgKAqOxuqhcLCrrRmVWk1QRBIp05cRGjsOvcF00Z/vVKtil/LysTf52d7nmR82i5UxS3g/bz3J1oRrMiQEMGiN9JxYw+9c7K09yK6afRxtymNB+Gx2VO/BavDh6UmP0+3soa2vncP1WWQ1HKPCXc3z1/2MSYtuo76igOOHt5G9cy25+zcSnz6H+PFzMJgu/QLAvc4+jBrDWYM+l3OA3P0bKTi8Ba1WT9qcG4hPn3PZ11s06Uzcmji8iY2vwQdfg89lHQd8ERS29Q12SS5xlFPRXoVOreWd4x/wz5OfxKm4aO5pYX9dBgfsGcwNm0mAyY+ugS6KHaUsDJ9DvG8MOc35AEwOnICjz0GwOYj2/k62Ve2msLWYNP8UdDo9Ot3IJi1CCCGEEEKIbw4JCoW4gjn62hhwD5yxu7FKpWJ68CT8jTb+O/NF1pdtYWJgGtsqd7Mm8Ua0Kg11XQ2oVSrWl20m2ityqGuwoii0NdVSVZhF5fEsOh2NqFRqAiMSGDN1MaGxqXgYzZftWdP9U7g5biXZjbnsrtmHv8mPrv5uFkfOu2xjuNIYtOdXUZjVeAwARXHzQfE61Co1T014BJPOiElnxM9oJdYniilBE/htxh85YM9kbtgMQmJSCIlJobmugoJDW8g7sInjh7cRnTKVxIkLsPicuRvw19Xt7P7Kjscul5PK45nk7d9Ip6ORqDFTSJtzw2UJMa90Jxv/tPcPBoUV7VWoULEm4Sb+WvAP9tUd4u+FH+FSXFh0g9/LWyt3UdJWRktvKwBJ1nhifaIxa02MsSVy79jbhq7/j8KP2FG9B4BUvzGX89GEEEIIIYQQo0SCQiGuYPXdjQAEnCEoPCnOJ5oZIZPZUb2HnOZ8GrqbaO/vwKQ1cqQpFwAPjZ67Em+mpb6KmuKjVBVm0dHagEqlIiA8gaRJCwmLT8XDaPnKe11KCyLmkOafwrP7/4MPitdh0HoQ4x01auMZbUaN4ZyDwqaeFio7qrkxdjmLIufR0d9Jv6sfm3FkY48orwiivSL4sHgdRxpzmBM6nfSAcdiCI5m56n7aW+opOLyV0mP7KDm6h/CE8cSlzcYvNOaiTfFVFIW6rnqyG3NI8xs7Yr/b7aI89yA5+zbQ0+nAyxbM3G89SlBU8kW5/zeBp27we3UoKOyoJsgcwBhbAgCbKnbgOjGduHOgC4BD9ZlDoSEMTjPWqbX8ePLjmHXDq4Znh04jo+EIU4ImME6CQiGEEEIIIa4JEhQKcQU7GRSeqaLwVDfELqegpZiG7ibG2pLIbS5A7VKYaUzAr1cLze3sfeN3DPT3olKp8A+LI2HifMLiUq+o6iyb0cq0oEnsrTtIetAYtBfQzfWbwqA14OhrO6djs09UE44PSAXAU3/mwFelUvFI6n28lf93cprz6RroJqvxGLNCphHvG4OXNZApi+8gZfpyCjN3UHpsL5XHM+k1aGgMNKAPD+fxKd+94OfaU3OAT0o3YtabMWoM3JJww9A+RVGwl+eTvWst7c12rEGRTF50G0FRyZdlHcKriUatwcfDm8buZhRFoaK9ihRbMt56L/QaPc29LVh0Zjw0epp7W5kUmM6Aa4A1iTfyaelm3IobvWZw6vbpAuUgcyC/mvX/LvdjCSGEEEIIIUbRtfsJXIirQEN3EwaNx4g1BU/HAy23W+eSX5ZJQKWCtVYFXb2oOEYr4GULJiJpIv6hsQRGJGAwe136B7hAS6IWcLghmylh6aM9lFFl0hrodvacdl9TTzNuxQ2o+HvhWvJbConwDMXvNIHP6Vj0Zh5Nu4/NFTtYW7Ke6s5anG4X8b4xX9zf04cxs5bjjA/n80Mf423vILyiCyoKeO/AD9GotajUarR6D/QGMyaLNyYvKyaLDwaLF0azN0bL4P9ObZByuD6bjoFOOgY6eST13qFQ09FYy5Fda7FXFGDx8Wfm9fcTGpcqAeFXCDEHUdtVR3t/B50DXYR7hQ7+IsBoo6azjiBzAEGmAD6vPcD1MUuH3o87k1eP8siFEEIIIYQQVyIJCoW4zNyKmwN1GaQHjMOoPXN32a6BbnKa8gg2B54xKOnt7qC2NJfakmPYKwpwOQcAcHhZCQuOx8svGL+gKGzBUZd1vcGvy89o5Vez/h+hgVaamjpHezijxma00d7fQY+zd9i70j3Qw/MH/4s+V/+w49P9x533PdL9x7G2ZD0A+S3HGXA7h3Ug3lq5i3Vlm8AT7px0G5q2TnZkr2OqbRxeOjNutwvnQB993Z10OpqorzyOc6B/xH0MFm/cFiP+tnBUHVXEGz2ZGjOTBHMkTbVlFB/ZTWVBBjq9kfHzvkVs2izpnHsOQixBFFYV09jTDICfYTAIDDD6DQaFpgAWRszFZrRiM/iO5lCFEEIIIYQQVwH5FCbEZXCkMQd/ox+ZDUcBhQ3lW2noaWJZ1HX0OHtxKy7yW4qYGjQBjVrD9qrP+bj0M1xuF/eOvWPE9Vobazh+eCuVxzNR3G5Mnr5Ep0wnNGYs1qDIS96h+HLw0Oiv+UqyYHMgAHtqDxBiDmKMLRGAg/ZM+lz9rIpZSp+rn/SAFKo6apgUOP687+FvsnFrwk30unr5qGQDHxWvZ0XMoqHu2Ueb8gBIsSUzKWg87dZ23rR/xuykZCaETBlxPUVRcPb30tPVTk9nGz1dbXR3tJJbnkl7cx1djXYCB5fNo/L4WipZC4BW50H8+LmMmbrkqgq1R1uoJRin4qKotQRgqPvyyXVNg8yBBJj8WBw5f9TGKIQQQgghxOX22GMPkZ2dyYYN2/H09GT9+k94/vlf8Pjj32fNmpGfscUXJCgU4hJw9LXR2N1MuGcIx5ryeT3vbVSoUFCGjtlUsZ1NFdsB0Kq1ON1ODtkzmRY8iQ+LPyXGO5IV0YuHdSmurzxOweGt1FccR6vTE5c2m6gxU/ANCLvmQ7VvopNB4YfFnwLwxwX/QWd/F9urdhPpGc6SqAVDx0Z4hl3wfeaETaffNUB+cyHbqz/H1+DDwog5tPS2UtlRzaqYpUP3shp80at11HbZT3stlUqFzsOIzsOIycfG57UHaNB0s9OvhZDISGq77GicCndH30CQyouutmZ0HgbCE8YPm54szk2IOQiA3OYCAHw8vAHwNw12qg4yBYzOwIQQQgghhBhFy5dfz/jxE9Hr9aM9lKuOBIXiilLTWYdZZxr6sHslc/S1caQxlxnBk9GdaAgAkFF/hL8U/IN+Vz9GrZFeZy/RXhG4FDfR3pFkNhxhatBEtlXtJt0/hVBLCA3djQSbA9lYsY3C/BIsOjPfSbkTL70nbreL6sJs8g9vxdFQjcHsxbhZK4lLnfWNqBwUZ/bl9QZ7nD38Iftl2vrbL/oac3qNjicmPMwv9v8Hha3F+BmtvF3wAWqVmvSAL6Y0q1Vqgs1B1HaODAoVReGNvHdp728n2ZrA8dZi8lsKh/bfFLeCD4s/pbbLTnxEGt4eV04TnatVoDkAtUpNWXslOrUO04lK0FS/MSwMn0OcT/Qoj1AIIYQQQojLb/ny60d7CFctCQrFFaOqo4ZfH/o9Cgq3Jd7E7NDpoz2kM+oe6OEPWS9j727gkD2Le8bchr/JRm7zcV7Pe5sorwiui5jLntoD+Hp4c1PcCgwn1phbHX89apWaFdGL0GuG/3Zjdug06roa8Pfwpa+5hbzKvZTm7KerrRlP3wAmL7qdyORJaLS60w1LfMOoVeph//3S0Teo6azjkdR7SfCNuyT3TPCN4/Oa/eQ0FxDuGcqjifeN6Lod6xPF9qrP2Vt7iBkhk4e2t/Q6OFSfCcDx1mK0Kg23J36LSYHjqe2yE+MdSZRXOKVtFRISXiQ6tZZQcxBVnbX4engPVRabdSa+Fb9ylEcnhBBCCCGEuNpIUCiuGO8XfYJZZyLMEsJ7RZ8Q7xNLkPn8p811DXRj0HigUWsu2tgUReFIYw7R3pF4e3hxwJ6BvbuBpZEL2FG9l18d+m8eH/8QH5Wsx9/ox/fSvoNBayDNf+yIa50Mf06GhG6Xi5b6ShprSmitr8LRWMOhtiYUtxsAv5AY0ufeRGhsCqovBUfim29SYDqH67MBKHKUMj14Mil+yZfsfgk+MXxesx+DxoMfTPzesMYmJ10fs5S6rnr+WvAPytsrmRI0gTifaKo6awD40aTHsOgseOoteJx4z09OoTfpTJd0/NeiCK9wqjpr8fa4cjuZCyGEEEKIb67nnnuWTZs28PHHG3nxxRfYvXsHfX39jBuXyg9+8Az+/gG88sqLbNy4np6eHhITk3j88R8QH5/APffcRlVVJZ98sgmz2TLsum+99TovvfQC//qvv2LBguvOa0xfXqPwJLfbzeuvv8LHH3+Iw+EgNjaWO+64m/nzv7h+XV0tt9yyigceeITo6BjeeONVysvLsVqtrF59K7fddhdHj2bz4osvUFhYgK+vlaVLV3DPPfej1V79MdvV/wTiG6Gms44iRyk3x1/PxIA0frLn38huzGGpecHZTz6Fy+3inz//JbE+0Twx/qGLNr6CliJeznkLgGcmP0F+SyEBRj+uj13KzNCp/Hfmi/w+68/0uvq4NeHGoerBL3O7XXS2NuJoqsXRWEtrfSVNtaVDXWJNXlZ8/cMIi0/Hxz+EgPB4DCapvLqW3Tvmdm5NuIkf7f4XgNOGzxfTWFsSkwPHsyxq4WlDQhicpvzwuHt4I/9dDtQd5qA9kzmh06nsqEatUhNiDkavkarXyyXSM4w9HMCluEd7KEIIIYQQ4hqlKAqPP/4ILpebZcuup6SkiIMH9/P0008SGhpOaWkx8+dfR3NzE9u3b+Hpp5/k7bc/YNGipSfCxZ0sXbpi2DW3bt2E2Wxm5szZF22cb7/9Fp2dnSxevAy1Ws2OHVv5+c+f4Yc/fIYbbxy+vNPOndt4441XmT//OtLSJrBp03peeOG/sdvtfPzxB0ydOoObbrqFbds289prL+Pp6cWaNbdftLGOFgkKxWXlVtyoULG9ajeOvnaWRV+HUWvgkD0LtUrN5MDxeOotBJr8KW+vAKCtr50d1XtYEb0I7Yngoq2vnbb+9hENHCo6qnEpLgpbi3mv6GNWRC/GeIbQrq2vg/L2ClL9xg5rBNLr7EOn1g6rSNxVsw8Ag8aDD4o/pbytguknplxaDb78U/pD/C7zTzgVF5MC0wHo6+nE0ViLo6mGtsZaHE21tDfZcbkGAFCp1HhZA4kcM4XA8Hj8w+IkFBQjqFQqTDrj0H/H+8Re0vsZtAbuHXv2f9x0Gh0PpNxFe38Hvzn8AlurdgHgZ7RJSHiZhXmGANDZ3znKIxFCCCGEEKc6fsxOwdHTNwG8UiSlBpE4LuhrX8ftduPhYeCFF/481EDk0Ue/w7FjR+nvH+DNN9/BZDID8Pzzv2D9+k/Iyspg8eJl/PnPf2Lbts3DgsLKynKKiwtZvvx6PDw8vvb4TnI4HLz00uskJQ3Ocrrrrnt55JH7+OMf/4eFC5cMqz4sKirk+ed/y5w58wCYPn0m3//+Y7z33js89dTT3HzzGgC+9a1buOWWVWze/JkEhUKcr7Ul69lVvY8B92BYVttl53tp93O4PptkawKe+sFS4yivCPKaj6MoClsrd7G1ahdJvvEkWgfXZXv7+PvktxTxkylPDVs/rbC1GBisitpRtYfO/q7Thh6KovB63tsUthYzKTCd+8beMbT9d5l/onugh9sSb6Kmsw6LzsyxpjwWR87HoPHg49LPAEi2JjDQ30t7Sz0djbXc0J9AR0cz+z98hY7WBnq72ofuZzB54u0fQlz6bLz9Q/DxC8HLGihrDYpzFmIOos/Vj0F78f6RvBi89J78bOoPKHWU88KRVzDrpMHO5RZmCSHFlsSiyPmjPRQhhBBCCHENu+mm1cO6DKekpHHs2FFWrbppKCQEGDNmLOvXf4LdXsf06TNJSxvPwYP7aW9vx8trcDmdLVs2AbBo0dKLOsYlS5YPhYQAwcEhrF59Oy+9NDhl+tQmKMHBIUMhIcC4cWkAGI1Gbrzx5mHHWa027Pa6izrW0SJBobisDtuzGHAPEOEZRootifXlW8hoOEJrn4OlUV9MM47yiuCAPYPy9ioO2gebI5S1V5BojaOtr4Pc5uO4FTd/OvJ/BJr8ifAMZVLgeLIbcwi1BPPdtO+wrnQTG8q3MCkwnRS/ZJwD/XQ6GulobaS4Jhcq8pni1KHO2c/fNx9ErdGi0mgIc/XgVqnIyHoRlVuhTq1igl6Ld1s5arWG+Z1eqPudlBb+jbzuL8JAtUaD0eKDyeJDUGQSPv4hePuF4uMXjMEsa4eJr+eZyU+goIz2ME7LQ6Mn2ZbA3cm3EukVdvYTxEWlUWt4NO07oz0MIYQQQgjxJYnjLk613tUiNHT4ZwGDYXB2X0hIyLDtev1g8cPAiSW4lixZRlZWBrt2bWflyhsA2LZtMzabHxMnTuZiOhn2nWrMmMHlnYqLC4dt//LzGI2DM70CAgLRaIb3RNDr9XR2dlzMoY4aCQrFZaEoCo6+Ntr6O7gxdjkLI+bQ6+xjS9UuXsv9GwBJ1vih4xN8Y9GoNPw24wUANCoNZW2DU5EP2jNwK25Wx68io/4IdV315DYX8Fn5NhQUVkYvobernXFOf6qbPNj34csUu430dQ3/pvXTqfH3CyRfW02/FtSKCw9UKG4dY30TcOHGqDdhb6vDgp6+znYURcFLrcfD24bR7I2nrz+evgH4+Idg9rZJsxFxyVzM5jyXytTgiaM9BCGEEEIIIcQoORmkfZlOpz/t9pPmzbuO3/3uN2zbtpmVK2+gqKiQ8vIybr31TtTqi/sZ29fXOmKbyTQ4K6qnp2fY9gt9nqudBIXisthatYsPiz8FINYnCrVKjUlnZGH4bDaUbwUG1zY7KcgcwE+mPEmRoxSLzkJOcz7HmvJwup3sqtlHnE8088NnMT98Fk5nP+8e+gsqRzuhTjMdW3fzUftHAFjVajoNKuymAVKTZnOgIw87HfR4qHhw/H2M8xtDXd47HLRnsihiHkWOUhJ941gQe3HLm4UQQgghhBBCCDGSxWJhxoxZ7N69g7Y2B9u2bQZg8eJlF/1ep6v6a2pqBMDTU2YCggSF4jI50pg79P/DT2lAsihyPhsrtjMjZMqIc4LMgQSZAwFwKy721x3m2b2/pqejlUXaZLJ2fkhzbRmtDdVoXU4A2iw+2IKjiEufg19IFD7+YdT2NvC7jD+R585EbVFzZ9KdaNVaUmyD6xLckXgzt8TfMKxhhBBCCCGEEEIIIS6PJUuWsWPHVvbt28P27VuIjIwiMTHpot+noCBvRHflnJxjACQmJp/ulGuOBIXisuga6CLYHMiNscvRqb947Tw0ev5zzr8OdTP+MkVx01xXgb6shiX1Nrqa7KgHXNSxjQaNDt+gcOLT52ALjsIWHInJ03fENSJ0YayKWcr7xev4VvxKJgeNH7Zfp9Ghky6tQgghhBBCCCHEqJg+fRbe3t68885fqa6u4sEHH70k9/nss09Zvfo2wsLCAaioKOfDD9/Dx8eHWbNmX5J7Xm0kKBSX3IDbSWNPM4sj55PiNzKh12tGzu/vaG2kKHsX1UXZ9HS2oVKp8LIFE5Q4GWtQJNbACLz9gtFozu0Vnh8+mzG2pGEdkoUQQgghhBBCCDH6tFot8+dfx9q17wMXv9vxST4+vjz44D0sWrSEvr4+duzYSl9fL//yL/+Gh4fhktzzaiNBobhgdV31eOosbK3axVhbEnE+0cP2dw90Y9KZaOxuwq24CTYFnPWajsYa8g9upqowC5VaQ3DUGMJmpRESMxa9wXTBY1WpVASZz35/IYQQQgghhBBCXH5Llixn7dr3GTculZCQ0Etyjwcf/C6FhQWsX/8J3d1dJCeP5cEHv0taWvolud/VSKUoijLag7hYmps7cbu/MY8zjL+/J42No9dqW1EUFBTUJ7r6tvY6+MX+3+Cl96S5twWj1sBYWxILwmcT4RnGB8Xr2F71Od9Lu59uZw//l/tX/nnyk4R5hoy4dm93B7WluVQVZmEvz0er9yAubTYJE+ZhNMtiotey0X7vhbjc5J0X1yJ578W1SN57cS36pr73dnsFQUGRoz0McYXSatU4ne5Lcu1zeffUahU2m+W8risVhdegI405hJiD8TfZzn4w0Ovs5eVjb9He38FTEx7BpDOxrmwTA+6BoZDQz2Alp6mA3OYCor0iyWs5jl6t42/H3yfA6IdOrRs27dflHKCm+CilOftoqCpCURRMnr6kTF9G/Pi5X6t6UAghhBBCCCGEEEKcPwkKrzE9zl5eyfkLU4MmclfyLac9Jr+lkIP2TIxaI3PDZvBm3rtUdlSjQsXvs/7MjJAp7K87zIzgyWQ2HGN68GRujr+elt5W3sx7lyJHKSujF5NkjeeF7Fcp6C1idfwqdBodbU11lObupzz3IP29XZi9rCRPWUxYfCo+/mGoVKrL/BURQgghhBBCCCHElSoz8zBZWRnnfPyaNXfg6el5CUf0zSZB4VXgg6J12Bq8meM/62sHaSWOMtyKm5rO2tPu31q5iw+K12HRmel29rCzeg9alYYHUr6NWqXir/nv8W7hWqwGX26OX8X1sUsxao0AWA2+PDnhERRFQaVSoSgKTyTeTbE9n6D6Pjbu+DWOxhpUajWhsanEps4gMCIB1YnpzEIIIYQQQgghhBCnysrK4LXXXj7n45cvv16Cwq9BgsKrgE6t5e85n9Aa0cENscu+VlhY6CgBBhuRuNwuNGrNF/taS/iw+FPS/VO4d+wdVHfUUNBSTHpACsHmQACenf5jihzC5Rf2AAAbPklEQVQlBBj9MGg9MOAxdL7LOYCjqZYWeyXNdeXUVx6nt6sdgEbAGhjB+Pk3E5E4AYNJvmmFEEIIIYQQQgjx1e6//2Huv//h0R7GNUOCwqvAypgluLVONpXswM9oZVbotBHHDLidfFq6ierOWh4cdzceGj0AJY5yepw9pPgl0+vsI7epABUqBtxOGnuahzoB9zh7+Ev+3/E32rh7zG3o1FqivSOJ9h6+MKZB68E4vzF0tDZSUrKHns42ujscOJpqaGusxe12AeBhtBAYkUBAeDxmbxuePv6Yvc9tTUQhhBBCCCGEEEIIcflJUHgVUKlUfGfireTXF7O/7jAzQ6aOqCr8vGY/myt3ALCnZj8LIuYA8Lfj79PR18FzM3/KC9mvUN/dyKLIeWyq2E5NZy1B5gB6nX38IesVHH3tPDnh4aGQ8atkbP079ZXHARUGkwVvv2ASJs7HGhiBNSgCk6evrDcohBBCCCGEEEIIcRWRoPAqoVapSQ8YxyelG3lyx0/4TspdpPmPHdp/vLUYP6MNq4cPmyp3kOo/lgG3E3tXPQAv57xFWXsF94y5jfEBqeyu2cc7xz/ES+9FRsMRKjuqeWjc3cR4R53TeGbd8CD9vV0YTF6oNZqznyCEEEIIIYQQQgghrmjSReIqkuo3GAw6FReflW+h19nHhrIt9Dh7KXaUkuATy83x1+N2u/ltxh/5tHQTKgar+nKbC0jzG8vkwPHo1FqemvAoHhoP3sh7h901+5gfPovUU4LHs9Hq9Jg8fSUkFEIIIYQQQgghhPiGkIrCq0iwOZBvJ6+hxFHG3rpDvJrzF/JajtPa56DH2UuCbyxhniF8f+Kj/CH7FbIajzEjeDJGrZGWPgd3J68Zmg4caglmceQ83i1cS4DRj+tjlozy0wkhhBBCCCGEEEKI0SRB4VVEpVIxLXgSydYEMhuOktdyHICD9kwAEnxjAQgyB/LM5Cdo6W0l0iv8jNebFjyZms46ZoZORX8O6xIKIYQQQgghhBBCiG8umXp8FfL28OLx8Q8R7xODj4c3A24nkV7heHt4DR3jqbd8ZUgIoNfouD3pZiI8wy71kIUQQgghhBBCCCHEFU6CwqtUpFc4T054hNmh04Ev1i8UQgghhBBCCCGEEOJCSFB4lUv1G4PV4MvEgLTRHooQQgghhBBCCCGEuIpJUHiVC7EE8csZ/4y/yTbaQxFCCCGEEEIIIYS4pvT09PD8879g+fKFLFgwk6effhKApqYm1q37aJRHd/4kKBRCCCGEEEIIIYQQ4gK88carrF//CSEhoaxZczvz5i2ktbWFO+64mV27do728M6bdD0WQgghhBBCCCGEEOICFBYWAPDss88RFjbYVLaurpbu7q7RHNYFk4pCIYQQQgghhBBCCCEuQH9/PwDe3j6jPJKLQ4JCIYQQQgghhBBCCHFBnnvuWebOnUpbm4Nf//rfWLnyOhYtmsP3v/8YNTXV9Pf386c//Z4bbljK4sVz+ad/epiiokIA7rnnNhYsmEFXV+eI67711uvMmjWJbdu2nPeYHnvsIW699Ubs9jp+/vNnWLp0HkuXzuNnP/sxra2tdHR08OtfP8eKFQtZtmwBP/7xU9TV1Q67RnV1FT//+TPcfPNK5s+fzurV1/Pb3/6K5uYmADIzDzNr1iSyszMBWLZsPrNmTWL9+k+45ZZVAOzatWNo29VCph4LIYQQQgghhBBCiAumKAqPP/4ILpebZcuup6SkiIMH9/P0008SGhpOaWkx8+dfR3NzE9u3b+Hpp5/k7bc/YNGipbz44gvs3r2TpUtXDLvm1q2bMJvNzJw5+4LG1NXVxaOP3o+/fwCrVt3EkSPZ7NixlbY2Bz09PfT19bJ06UrKykrZs2c3jY2NvPrqW6hUKlpbW3niiUdpa3Mwb95C/Pz8KSkpYu3a98jKOswbb7xDcHAI9933IBs2rMNur+POO+9Br9cTH5/ALbfczj/+8TaRkVEsWLCI+PiEi/FlviwkKBRCCCGEEEIIIYS4yMryDlKWs3+0h/GVov9/e3ceHVV993H8M1lZkhAIEElkKzARjCwGhlUUAVFkbRJjgQDKKamY2AKtLVhQUUQpB2oLKCASgoAUnoBo8ZHmsLiALDEupyUVKIsBEnNCEBKWZDL3+YNnpg4JMQNMZjK8X+fkD373Oze/e87nXu58c5fYXmrbyXLT67HZbAoOrqfFi5crKChIkvTUU0/qm2++VllZuTIy3lWDBg0lSa+88qK2bXtfOTnZeuihR7R8+VLt2PEPp0bhyZPHdeTItxo6dLiCg4NvaE7nzhWrf/8Bmjt3vkwmk6xWq5KSRiknJ1v33NNZb7yxVoGBgZKktLQU5eRk68SJ42rTpq127NiugoJ8zZgxW48+OsKxzoULX1Nm5kbt3/+5+vTpp0mTrn4uP/+Mxo2bqNDQUEnSY4+FOhqFkyal3ND8PYVbjwEAAAAAAHBTRo9OcDQJJSk2toskacSI0Y4moSR16nS3JCk//4yaN49Uly7dtH//5zp//ryjJitruyRp8OCHb2pOiYmPy2QySZICAgLUsePV3x0fn+RoEl6dU6wkOW4/ttkMSdI///mNKioqHHWTJz+t9977X/Xp0++m5uXNuKIQAAAAAADgFmvbyXJLrtarK6Kj73T6d7169SRJUVFRTuNBQVevECwvv/oSkCFDHlFOTrY+/ninhg0bKUnaseMfiohoqri4Hjc1J/tbiO3q168vSWrRIvqaOQX9/5zKJUkDBgxUevoKbd26WR9/vFMWS2/16tVHvXr1VURE05uak7fjikIAAAAAAADcFHsT7lqBgUFVjts98MAgBQUFa8eOf0iSDh/+VsePH9OgQUPk53dzbat69aqeU1BQYJXjdk2bNtOKFRl69NERstkMbd/+oebMmaWRI4do/vy5unLlyk3Ny5txRSEAAAAAAAA8IiQkRH369NMnn+zSDz+cczQMH3roEY/OKyoqWjNmzNazz1YoN/eQ9u3bo23b3tfWrZsVEhKqKVOe8ej83IUrCgEAAAAAAOAxQ4Y8ooqKCu3d+5l27sxS69ZtFBNzl8fm8+mnu7VgwasqLS2Rv7+/7r47Vk8+OVlLlqyQJH399ZfVft7+XMS6iEYhAAAAAAAAPKZ3735q1KiR3n13rfLyvvP41YQnThzXli2btGXL/ziN5+efkSRFRt5R7ecDAq7ewGt/5mFdwq3HAAAAAAAA8JiAgAANGDDI0Zi72bcd36zhw0dr69bNeuONvyonJ1vt2nVQcfFZ7dyZpfr16ys5+YlqP9+oUbiCgoL0xRcH9de/LlT//g+qS5eutTT7m8MVhQAAAAAAAPCoIUOGSpLuuaezoqKif6LavcLCwrR48XKNGpWg7747qY0b12vPnk/Vq1dfLVuWrvbtO1T7+cDAQE2b9qzCwsK0efMmZWfvr6WZ3zyTYRiGpydxqxQVlchm85nNcdKsWagKCy94ehpArSL3uN2QedyOyD1uR+QetyNfzX1+/gndcUdrT08DXiogwE9Wq80t665J9vz8TIqICHFpvVxRCAAAAAAAAIBnFAIAAAAAAMA7ffHFQeXkZNe4/rHHxig0NNSNM/JtNAoBAAAAAADglXJysrVq1Yoa1w8dOpxG4U2gUQgAAAAAAACvNGlSiiZNSvH0NG4bPKMQAAAAAAAAAI1CAAAAAAAAADQKAQAAAAAAbphhGJ6eAm4z7swcjUIAAAAAAIAb4Ofnr4qKCk9PA7eZiooK+fn5u2XdNAoBAAAAAABuQHBwfV2+XOrpaeA2c/lyqYKD67tl3TQKAQAAAAAAbkDDhmG6ePGCSkp+kNVq5TZkuI1hGLJarSop+UEXL15Qw4Zhbvk9AW5ZKwAAAAAAgI8LCAhUkyaRKi09r7Nn82WzcRsy/svPz082m+0Wrs9fwcH11aRJpAICAm/Zen+MRiEAAAAAAMANCggIVKNGEZ6eBrxQs2ahKiy84OlpuIRbjwEAAAAAAADQKAQAAAAAAABAoxAAAAAAAACAaBQCAAAAAAAAEI1CAAAAAAAAAKJRCAAAAAAAAEA0CgEAAAAAAABICvD0BG4lPz+Tp6fgVr6+fUBVyD1uN2QetyNyj9sRucftiNzjduTJ3N/I7zYZhmG4YS4AAAAAAAAA6hBuPQYAAAAAAABAoxAAAAAAAAAAjUIAAAAAAAAAolEIAAAAAAAAQDQKAQAAAAAAAIhGIQAAAAAAAADRKAQAAAAAAAAgGoUAAAAAAAAARKMQAAAAAAAAgGgUejWr1ar09HQNHTpUnTt31sCBA7VkyRKVl5d7emqASwoLCzV79mzdf//9io2NVd++ffXb3/5W3333XaXaLVu2aNSoUeratav69++vefPmqbS0tMr17tq1S0lJSerWrZt69+6tmTNnqqioyN2bA7jstddeU0xMjPbt21dpGZmHL9m6dasSEhLUpUsX9evXT88884yOHTtWqY7cw1cUFxfr+eef13333afY2Fg9+OCDmj9/vi5duuRU5+p5vSv7CFAbCgoKFBcXp/T09CqXu+u4npOTo4kTJ6pHjx6yWCx65plnqvwOAbhDdbkvKSnR/PnzNXjwYMXGxqpnz56aMmWKDh06VOW66lLuaRR6sTlz5mjevHkKDw/X+PHjFRkZqb/85S+aPn26p6cG1FhhYaESExO1YcMGtWvXTsnJybrnnnv0wQcfKCEhQcePH3fULlu2TL///e9ls9k0btw43XXXXUpPT9ekSZNUVlbmtN4PPvhAKSkpKioq0i9+8Qv16tVLmzdv1uOPP67z58/X8lYC1/f1119r9erVVS4j8/AlixYt0u9+9ztduHBBY8aMkcViUVZWlpKSkpSXl+eoI/fwFaWlpRozZozeffddtW3bVsnJyWrevLlWrlypJ554Qlar1VHrynm9K/sIUBtKS0uVlpamkpKSKpe767h+4MABJScn6/Dhwxo9erQGDhyonTt3KiEhwen/FcAdqsv9xYsXNXbsWK1cuVIRERFKTk5Wnz59tHv3biUlJSk7O9upvs7l3oBXys7ONsxms5GWlmbYbDbDMAzDZrMZzz77rGE2m40dO3Z4eIZAzcyaNcswm83G22+/7TT+3nvvGWaz2UhJSTEMwzBOnTpldOrUyUhKSjLKysocdX/+858Ns9lsrFmzxjFWUlJiWCwWY+DAgcaFCxcc4xs3bjTMZrPx6quvunmrgJq5cuWKMWzYMMNsNhtms9n4/PPPHcvIPHzJV199ZcTExBjjxo0zLl265Bj/8MMPDbPZbPzhD38wDIPcw7esXLnSMJvNxssvv+wYs9lsxvTp0w2z2WxkZmYahuHaeb0r+whQG/Ly8ozRo0c7zmVWrVrltNxdx3WbzWYMGTLE6N69u3HmzBnH+J49e4yYmBgjLS3NDVsLXPVTuV+2bJlhNpuNl156yWl83759RseOHY1hw4Y5xupi7rmi0EutXbtWkpSamiqTySRJMplMmjZtmkwmkzZu3OjJ6QE1lpWVpSZNmmjChAlO4yNGjFCrVq306aefymazacOGDbJarUpJSVFgYKCj7le/+pVCQkKcMv/3v/9d586d08SJExUSEuIYT0hIUNu2bZWZmamKigr3bxzwE958800dO3ZMffr0qbSMzMOX2M9b5syZo3r16jnGH374YSUlJalVq1aSyD18yzfffCNJio+Pd4yZTCYlJiZKkr788ktJrp3Xu7KPAO6Wnp6u4cOHKzc3V7169aqyxl3H9T179ujYsWNKSEjQHXfc4ajt3bu3+vbtq6ysLBUXF9/qTQZqlPvt27fLZDLpN7/5jdO4xWKRxWLRt99+q4KCAkl1M/c0Cr3UwYMH1bhxY5nNZqfxyMhItWnTRgcOHPDQzICaq6ioUEpKilJTU+XnV/lwExQUpPLycpWXlzsy3aNHD6ea4OBgde3aVbm5ubpw4YIkOWp79uxZaZ0Wi0Xnzp3T4cOHb/XmAC7Jzc3V8uXLlZKSovbt21daTubhSz7++GOZzWa1bdu20rI5c+boqaeekkTu4VvCw8MlSadPn3Yat385bNKkiSTXzutd2UcAd8vIyFB0dLTeeecdjRw5ssoadx3Xq6vt2bOnKioqKt3eCdwKNcl9UlKSpk6d6tT4swsKCpIkxzM662LuaRR6obKyMuXn5zv++n6t6OhonT9/XmfPnq3lmQGu8ff314QJEzR27NhKy44ePar//Oc/atWqlYKDg3Xy5Ek1bdq0yoNtdHS0JDkeiG9/kGvLli0r1d55551OtYAnVFRUaObMmWrdurVSUlKqrCHz8BVFRUU6e/asOnTooKNHjyo1NVXdu3dXXFxcpYdvk3v4kvj4eAUGBmrevHnKzs7WpUuXtG/fPi1YsEChoaGKj493+bzelX0EcLcXX3xRW7Zs0b333nvdGncd16urta/3x886B26VmuQ+MTGxynP8s2fP6uDBg2rQoIEj03Ux9zQKvdC5c+ckSaGhoVUut4/z10TUVTabTS+99JJsNpsee+wxSVdz/1OZtz9Itri4WEFBQU63t9nZT1Ku97BloDasXLlShw4d0ssvv+z4q+K1yDx8xffffy/p6lVUiYmJOnXqlOLj4xUXF6ePPvpISUlJOnXqlCRyD98SGxurVatW6fLlyxozZoy6du2q8ePHy9/fX+vXr9edd97p8nm9K/sI4G733Xef/P39q61x13Hdvu+EhYVdt5bvw3CHmuT+ev70pz+ptLRUI0eOdHwHqIu5p1HohexvSLvel0v7+JUrV2ptTsCtYhiGZs+erb179yo2Ntbx7EKr1VrjzLtSC9S2Y8eOafHixRozZoy6det23ToyD19x8eJFSVdvlxk0aJA2bdqkGTNmaPny5frjH/+ooqIivfLKK5LIPXxLUVGRFi5cqMLCQg0YMEBPPvmkLBaLTp8+rdmzZ+v8+fMun9eTe9Q17jqul5eXO41XVctbwOFNli5dqszMTEVHR2vq1KmO8bqY+wC3/wa4zN5ptofkWvZg1K9fv9bmBNwKVqtVs2bNUmZmplq2bKmlS5c6Dnj16tWrceZdqQVqk2EYeu655xQREaFp06ZVW0vm4Svsz6D19/fXzJkznf4KP3bsWK1evVq7d+/WpUuXyD18yvTp0/XFF19o0aJFGjp0qGM8PT1d8+bN06xZs/T8889Lqvl5PblHXeOu43p134nZF+BtXn/9dS1dulTh4eFatmyZGjVq5FhWF3PPFYVeKCQkRH5+fte9rcB+qen1LvEGvNGlS5c0ZcoUZWZmqk2bNsrIyFBkZKRjeVhY2HUvo74282FhYbpy5UqVf02x7zfsH/CEtWvXKjs7Wy+88IIaNmxYbS2Zh6+wZy86Otrxcgc7Pz8/xcTEqLy8XKdPnyb38Bn5+fnau3evevTo4dQklKSJEyeqffv22r59uwIDA106r3dlHwG8gbuO6/ZbL6taN/8HwFtUVFToueee09KlSxUREaHVq1erQ4cOTjV1Mfc0Cr1QUFCQoqKilJeXV+XyvLw8NW7cuNLJOOCtfvjhB02YMEG7d+9Wp06dtG7dOkVFRTnVtGnTRkVFRbp8+XKlz586dUp+fn5q3bq1o1ZSlfuIfayqN28C7vbRRx9JkiZPnqyYmBjHT0ZGhiRp/PjxiomJUV5eHpmHz2jZsqX8/f2v+9dy+62X9evXJ/fwGWfOnJEk/exnP6tyebt27WSz2fT999+7dF7vyj4CeAN3Hdf5PwDerqysTE8//bQ2bdqk6OhorVu3TnfddVelurqYexqFXiouLk6FhYWV3mpWUFCgEydOqGvXrh6aGeCaK1euKCUlRV999ZUsFovWrFmjiIiISnVxcXGy2Ww6ePBgpc9/+eWXat++veMBrnFxcZL++/r4H9u3b59CQ0PVrl07N2wNUL3Ro0crNTW10k+XLl2cloeFhZF5+Izg4GDFxsbqzJkzld7EZ7ValZubq/DwcEVGRpJ7+IymTZtKuv7bJ0+cOCGTyaSIiAiXzutd2UcAb+Cu43p1tfv375efn586d+58S7cFqCnDMDR9+nTt3LlTHTp00Pr16x1NvmvVxdzTKPRSo0aNkiQtWrRINptN0tUwLly4UIZhKCkpyZPTA2ps4cKFysnJUbdu3bRixYrrntwOHz5c/v7+Wrx4sdNl2W+++aZKSkqcMj9o0CA1bNhQb731luPNUJK0adMmHT9+XImJiY5nZgG16ec//7nS0tIq/fy4UZiWlqawsDAyD59if4P93Llzna4sfPvtt5Wfn69Ro0bJ39+f3MNntGzZUnfffbf279+vrKwsp2UbN25Ubm6u+vXrp/DwcJfO613ZRwBv4K7jusViUVRUlDZs2OB0ddXevXv12WefafDgwWrSpEktbCFQ2Zo1a7R9+3a1bt260iO1rlUXc28yDMNw+2/BDZk6daq2bdumzp07q2fPnsrJydHBgwc1ZMgQvf766zKZTJ6eIlAt+1sAy8vLFR8frxYtWlRZN3nyZAUHB2vBggVasWKF2rVrpwEDBujIkSPatWuX7r33Xq1evdrp7U/r16/XCy+8oBYtWuiRRx5RQUGBPvzwQ7Vq1UobNmzg1nx4lblz5yojI0MZGRnq2bOnY5zMw1cYhqHU1FRlZWWpffv26t+/v44ePardu3erTZs22rRpk+OZOuQeviI3N1fJyckqKSnRgAED1LZtW/373//WJ598ombNmmn9+vVq2bKlJNfO613ZR4DakpmZqRkzZmjGjBmaOHGi0zJ3Hdd37dqlKVOmKDQ0VMOHD9fFixf1/vvvKyQkRH/7298c+xfgLlXlvqysTP3791dxcbEeeughmc3mKj/7+OOPq1mzZpLqXu5pFHqx8vJyLV++XJs3b1ZBQYGioqI0YsQI/fKXv+QEAXVCVlaWnn766Z+sO3DggMLCwmQYhtatW6d169bp5MmTatasmQYPHqzU1NQqH9q6bds2vfXWWzpy5IgaNWqkfv36aerUqWrevLk7Nge4YddrFJJ5+BKr1ap33nlHGzdu1MmTJxUeHq6BAwfq17/+tRo3buyoI/fwJSdPntSSJUv02Wefqbi4WBEREXrggQeUmprqlFFXzutd3UeA2lBdo9Cdx/U9e/Zo8eLF+te//qUGDRqoe/fumjZt2nVv8wRupapyf+jQIceV4tXZsmWLOnbs6Ph3Xco9jUIAAAAAAAAAPKMQAAAAAAAAAI1CAAAAAAAAAKJRCAAAAAAAAEA0CgEAAAAAAACIRiEAAAAAAAAA0SgEAAAAAAAAIBqFAAAAAAAAAESjEAAAAAAAAIBoFAIAAAAAAAAQjUIAAAAAAAAAkv4Pep1tHMSb0E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ata:image/png;base64,iVBORw0KGgoAAAANSUhEUgAABQoAAANgCAYAAABk4lVeAAAABHNCSVQICAgIfAhkiAAAAAlwSFlzAAALEgAACxIB0t1+/AAAADl0RVh0U29mdHdhcmUAbWF0cGxvdGxpYiB2ZXJzaW9uIDIuMi4zLCBodHRwOi8vbWF0cGxvdGxpYi5vcmcvIxREBQAAIABJREFUeJzs3Xl8XPV97//3mVUzGm3WZsv7hleMjYPBGAgEQ8IaN8EYAhRIWtzeRwhJU5rctqG5pb/b5PY2NymNGwoXUpYQCAGuY3YczGY27/tuYUuWrH2Zfeac8/tjpBGyFkuyZG2v5z+Wzpw58xn5IB7z9uf7/Ri2bdsCAAAAAAAAMKo5BrsAAAAAAAAAAIOPoBAAAAAAAAAAQSEAAAAAAAAAgkIAAAAAAAAAIigEAAAAAAAAIIJCAAAAAAAAACIoBAAAAAAAACCCQgAAAAAAAAAiKAQAAAAAAAAggkIAAAAAAAAAIigEAAAAAAAAIIJCAAAAAAAAACIoBAAAAAAAACDJNdgF9Kf6+pAsyx7sMgZEfn5AtbXBwS4DOKu47zHacM9jNOK+x2jEfY/RiPseo9Fg3/cOh6G8vMxePWdEBYWWZY/YoFDSiH5vQFe47zHacM9jNOK+x2jEfY/RiPseo9Fwu+9ZegwAAAAAAACAoBAAAAAAAAAAQSEAAAAAAAAAERQCAAAAAAAAEEEhAAAAAAAAABEUAgAAAAAAABBBIQAAAAAAAAARFAIAAAAAAAAQQSEAAAAAAAAAERQCAAAAAAAAEEEhAAAAAAAAABEUAgAAAAAAABBBIQAAAAAAAAARFAIAAAAAAAAQQSEAAAAAAAAAERQCAAAAAAAAEEEhAAAAAAAAABEUAgAAAAAAABBBIQAAAAAAAAARFAIAAAAAAAAQQSEAAAAAAAAAERQCAAAAAAAAEEEhAAAAAAAAABEUAgAAAAAAABBBIQAAAAAAAAARFAIAAAAAAAAQQSEAAAAAAAAAERQCAAAAAAAAEEEhAAAAAAAAABEUAgAAAAAAABBBIQAAAAAAAAARFAIAAAAAAAAQQSEAAAAAAAAAERQCAAAAAABgFFr7wVFtO1gz2GUMKQSFAAAAAAAAGHXe/PS4dh2tHewyhhSCQgAAAAAAAIwqiaSpUDSpnIB3sEsZUggKAQAAAAAAMKo0huKSpJxMzyBXMrS4enpidXW1HnroIb3zzjuqra1VTk6Oli5dqvvuu08TJ05MnxcMBrVmzRq9+eabqqioUGZmphYvXqx7771Xc+bMaXfNjRs36u677+709QoKCvTBBx/08W0BAAAAAAAAnSMo7FyPgsLq6mqtXLlSFRUVWrZsma699lodPXpU69at03vvvadnn31WU6ZMUTgc1m233aZ9+/Zp0aJFWr58uSorK/XGG2/o/fff1+OPP67Fixenr7t//35J0qpVq1RYWNjuNf1+fz++TQAAAAAAACClMZgKCnNZetxOj4LChx56SBUVFfrhD3/YrgNw7dq1uv/++/WTn/xEv/rVr/TUU09p3759uuOOO/T3f//36fM++eQT3XXXXfrxj3+sP/zhD+njrUHh/fffr6ysrP56TwAAAAAAAECXWjsKs+kobKdHexS+9dZbGjNmjO688852x2+88UZNmjRJ77//vizL0htvvCHDMPTd73633XlLlizRkiVLdODAAZ08eTJ9fP/+/Ro/fjwhIQAAAAAAAM6axmBMhqTsTPdglzKknLaj0DRNrV69Wi6XSw5Hx1zR4/EokUgokUho1apVuuqqqxQIBDo9T5JCoVD6uocPH9bFF198pu8BAAAAAAAA6LHGUFxZfrecnWRdo9lpg0Kn09mhk7DV4cOHdeTIEU2aNEler1crV67s9Ly6ujpt2rRJfr9fEyZMkCQdPXpUsVhMGRkZuv/++/XRRx+pqalJc+fO1V/+5V/qsssuO4O3BQAAAAAAAHSuMRhXdib7E56qz7GpZVl68MEHZVmWbr755m7P/Zd/+ReFQiF99atfTXcWtu5P+Oqrr6qsrEw33HCDli9frj179uiee+7R888/39fSAAAAAAAAgC41huLKCbA/4al6NMzkVLZt64EHHtCHH36o+fPnd9lxKElr1qzRCy+8oPHjx+t73/te+ng0GtWkSZO0cuVK3XPPPenjhw4d0qpVq/Tggw/q8ssvV0FBQY/rys/vuOR5JCksZC9HjD7c9xhtuOcxGnHfYzTivsdoxH2PoaQxFNP0CbkDfl8Ot/u+10FhMpnUj370I73wwguaOHGi1qxZk+4SPNUvfvELrVmzRrm5uXr44YeVk5OTfuzrX/+6vv71r3d4zowZM3TnnXfql7/8pd566y3dcsstPa6ttjYoy7J7+5aGhcLCLFVXNw92GcBZxX2P0YZ7HqMR9z1GI+57jEbc9xhKEklLdU0xZXqdA3pfDvZ973AYvW6q61VQGIlEdN999+mdd97RlClT9Pjjj6u4uLjDeaZp6oEHHtDzzz+v/Px8PfbYY5o5c2aPX2fu3LmSpLKyst6UBwAAAAAAAHSrvjkqScrPzhjkSoaeHgeFjY2N+vM//3Nt375dc+fO1aOPPqr8/PwO58XjcX3nO9/R22+/rfHjx+uxxx7TlClTOpx36NAhVVVVaenSpTIMo91jsVhMkuT1sqkkAAAAAAAA+k9tY0tQmENQeKoeDTOJxWJavXq1tm/friVLlujJJ5/sNCS0bVvf//739fbbb2vmzJl65plnOg0JJekf/uEfdPfdd2vPnj0dHtu8ebMkaf78+b14KwAAAAAAAED3appaOwppUDtVj4LCn/3sZ9q6dasWLVqkRx55RIFA5+ubn3zySb3xxhuaPHmynnjiiU6XJbf6yle+Ikn6+c9/rmQymT6+ZcsWPffcc5o0aZIuvfTS3rwXAAAAAAAAoFu1jVEZksaw9LiD0y49rq6u1tNPPy1JmjZtmh555JFOz7vrrru0Zs0aSdKsWbPSzznVLbfcosLCQt1yyy16/fXX9e6772rFihW65JJLVFFRofXr18vtdutf//Vf5XL1aSgzAAAAAAAA0Km6pphyAh65nD3qnxtVTpvEbd++XYlEQpL0+9//vsvzli9frvr6eknSG2+8oTfeeKPL8woLC+V2u/XYY4/p4Ycf1rp16/TUU08pEAjoqquu0ne+8x1NnTq1L+8HAAAAAAAA6FJtU5T9Cbtw2qBw+fLl2r9/f48u1tPzWnk8Ht1777269957e/U8AAAAAAAAoC+aQnEVj/EPdhlDEj2WAAAAAAAAGDWCkYQCPra76wxBIQAAAAAAAEYF27ZbgkLPYJcyJBEUAgAAAAAAYFSIxk2Zlq2Azz3YpQxJBIUAAAAAAAAYFYKR1MDeTJYed4qgEAAAAAAAAKNCa1BIR2HnCAoBAAAAAAAwKoRagsIs9ijsFEEhAAAAAAAARoVmlh53i6AQAAAAAAAAowJLj7tHUAgAAAAAAIBRIRRJyJCUmUFQ2BmCQgAAAAAAAIwKwUhC/gyXHA5jsEsZkggKAQAAAAAAMCoEIwmWHXeDoBAAAAAAAACjQlMoroCfoLArBIUAAAAAAAAYFaoboirM9Q12GUMWQSEAAAAAAABGvETSUl1TVEUEhV0iKAQAAAAAAMCIV9MYkS2pKI+gsCsEhQAAAAAAABjxquojkqSiPP8gVzJ0ERQCAAAAAABgxGsLCuko7ApBIQAAAAAAAEa8qoaIfF6nsnxMPe4KQSEAAAAAAABGlKRpdThWVR9RYa5PhmEMQkXDA0EhAAAAAAAARoyNuyp0z79sUE1DpN3xqvow+xOeBkEhAAAAAAAARozN+6slSaWVzeljpmWppjGqYvYn7BZBIQAAAAAAAEYMn9clSYrEkuljdU0xmZatwlyCwu4QFAIAAAAAAGDE8HlSQWFTOJ4+1jrxmI7C7hEUAgAAAAAAYMQwrdQgk9qmWPpYVct+hexR2D2CQgAAAAAAAIwY4ZYlx3VN0fSxqvqw3C6HcgKewSprWCAoBAAAAAAAwIgRiZmS2oJC27a162idJhdnyWEYg1nakEdQCAAAAAAAgBEjEk91FLYuPT52Mqjy6pCWzisezLKGBYJCAAAAAAAAjBit044jsaTqm2PasK1cToehC+YQFJ4OQSEAAAAAAABGjEgsqZkTcuR0GHp03R69t71Cly0sUcDnHuzShjyCQgAAAAAAAIwYkVhSk8dm6bqlk7X3s3pl+d366iVTB7usYcE12AUAAAAAAAAA/cGybUVjpnwel1ZcOk2XLBinLJ9HXo9zsEsbFggKAQAAAAAAMCJEY6ZsST5vKvIqyPENbkHDDEuPAQAAAAAAMCJEWyYe+zPojesLgkIAAAAAAACMCOGWicetHYXoHYJCAAAAAAAAjAiRdFDInoR9QVAIAAAAAACAESFCR+EZISgEAAAAAADAiBCKtOxRSFDYJwSFAAAAAAAAGBGaIwlJUpbfM8iVDE8EhQAAAAAAABgRmsNxOQyDqcd9RFAIAAAAAACAESEYSSjgc8lhGINdyrBEUAgAAAAAAIARoTmcYNnxGSAoBAAAAAAAwIgQDMcV8LkHu4xhi6AQAAAAAAAAI0JzJKEsP0FhXxEUAgAAAAAAYERoDicUYOlxnxEUAgAAAAAAYNizLFuhSEJZLD3uM4JCAAAAAAAADHuhaEK2pABLj/uMoBAAAAAAAADDXnM4IUnsUXgGCAoBAAAAAAAw7DUEY5KkLB97FPYVQSEAAAAAAACGvbe3livD49SUcVmDXcqwRVAIAAAAAACAYa2yLqzN+6u1/AsTlZnB0uO+IigEAAAAAADAsLbtYI0k6fKFJYNcyfBGUAgAAAAAAIBho6wqqKZQvN2xXUdrNb4gU2OyMwapqpGBoBAAAAAAAADDgmXZeuCxT/TT32yRbdv6w8ZSlVUFdeB4g+ZPGzPY5Q17rsEuAAAAAAAAAOiJsuqgJKmiNqyaxqhefPeIdh6pVdK0NXtS3iBXN/zRUQgAAAAAAIBh4XB5oyTJUGqAiSQdKksdm1TMtOMzRVAIAAAAAACAYeFga1BoGDpRE0ofD/jcyg14BqusEYOgEAAAAAAAAEOeaVna+1m9JMmy7fTXkjSxKCDDMAartBGDoBAAAAAAAABD3raDtWoMxvWl88dLknYfrZOjJRycWBQYzNJGDIJCAAAAAAAADHnv7TihvCyvrlw8QZJkWrbmTxujLL9b86Yy8bg/MPUYAAAAAAAAQ151Q0TTSrJVkONLHzt3Wr6+u/K8QaxqZCEoBAAAAAAAwJAXT5jyup1yuxy65Usz5M9w6+L5Ywe7rBGFoBAAAAAAAABDXixhyet2SpKuXjJpkKsZmdijEAAAAAAAAENea0chBg5BIQAAAAAAAIY0y7YVT1ryuImyBhI/XQAAAAAAAAxp8YQpSXQUDjCCQgAAAAAAAAxpsYQlSfIQFA4ogkIAAAAAAAAMaXQUnh0EhQAAAAAAABjSYi1BIXsUDix+ugAAAAAAABjSYnQUnhUEhQAAAAAAABjS4i17FBIUDiyCQgAAAAAAAAxp6Y5CD0HhQCIoBAAAAAAAwJDWOszE4+q/KKt23VqFdu7ot+uNBASFAAAAAAAAGNJi8f7do9CKRlS79iVFDh/sl+uNFASFAAAAAAAAGNLiydQehZ5+WnocOXRQsiz5zpndL9cbKQgKAQAAAAAAMKT199Tj8L59ktMp3/QZ/XK9kYKgEAAAAAAAAENa69Jjdz/tURg5sE8ZU6fJ4fX2y/VGCoJCAAAAAAAADGnxpCmP2yGHYZzxtaxoRNHSUvlnsez4VASFAAAAAAAAGNJiCavflh2n9yckKOyAoBAAAAAAAABDWixusj/hWUBQCAAAAAAAgCEtnjDl6a+OQvYn7FKPg8Lq6mo98MAD+uIXv6j58+dr2bJl+uu//msdP368w7kvvfSSVqxYoYULF+qyyy7TP//zPysUCnV63Q0bNmjVqlVatGiRli5dqr/9279VbW1t398RAAAAAAAARpRY0pTXfeb9buxP2L0e/YSrq6u1cuVKPfvss5o+fbruuOMOnXvuuVq3bp1uuukmlZaWps99+OGH9YMf/ECWZen222/X7Nmz9etf/1rf+ta3FI/H21133bp1Wr16tWpra3Xrrbfqoosu0osvvqhbbrlFTU1N/fpGAQAAAAAAMDzFE5Y8rjPvKGR/wu65enLSQw89pIqKCv3whz/U3XffnT6+du1a3X///frJT36iX/3qVzpx4oT+7d/+TYsWLdKTTz4pt9stSfrFL36hNWvW6LnnntPtt98uSQqFQnrwwQc1ceJEvfTSSwoEApKkZcuW6e/+7u/0H//xH/rBD37Q3+8XAAAAAAAAw4xpWsrw9ijG6hb7E3avRx2Fb731lsaMGaM777yz3fEbb7xRkyZN0vvvvy/LsvTss88qmUxq9erV6ZBQkv7iL/5CgUBAv/vd79LHXn75ZTU0NOiuu+5Kh4SSdNNNN2nq1Kl64YUXZJrmmb4/AAAAAAAADHNJ05bTYZzxdcJ7dss3bTr7E3bhtEGhaZpavXq1vv3tb8vh6Hi6x+NRIpFQIpHQp59+Kkm64IIL2p3j9Xq1cOFC7du3T83NzZKUPvfCCy/scM0lS5aooaFBBw8e7P07AgAAAAAAwIiStCy5nGe2R2Girk6xY58pc8F5/VTVyHPank2n09mhk7DV4cOHdeTIEU2aNEler1fHjh1TQUFBuw7BVuPHj5ckHT16VAsWLEgPQZk4cWKHcydMmJA+d/Zs1owDAAAAAACMZqZpy+U8s47C0I5tkqTM8xb2R0kjUp+jWMuy9OCDD8qyLN18882SpIaGBmVlZXV6fuvxYDAoSaqvr5fH41FGRkaHc1uDxtZzAQAAAAAAMHolTeuMlx4Ht22Tu7BQnnEl/VTVyNOnXSBt29YDDzygDz/8UPPnz093HCaTSXk8nk6f03o8Fov1+tyeys/v2Mk4khQWdh7CAiMZ9z1GG+55jEbc9xiNuO8xGnHf40wFMr19vo+S4YgO7tujcdddo6Ki7H6urGvD7b7vdVCYTCb1ox/9SC+88IImTpyoNWvWpIO9jIwMJRKJTp8Xj8clST6fr9fn9lRtbVCWZffqOcNFYWGWqqubB7sM4Kzivsdowz2P0Yj7HqMR9z1GI+57nKl4wlQiYfb5Pmre9InsZFKOWfPP2r042Pe9w2H0uqmuV0FhJBLRfffdp3feeUdTpkzR448/ruLi4vTj2dnZ6WElp2o93roEOTs7W7FYTPF4vENnYeuS466WMQMAAAAAAGD0ONOpx8GtW+QMZMk3fUY/VjXy9HiPwsbGRt1555165513NHfuXP3mN79RSUn7Nd1TpkxRbW2totFoh+eXl5fL4XBo8uTJ6XMlqaysrMO5rcemTp3a4zcCAAAAAACAkcm0+j7MxE4mFdqxXZkLzpPhdPZzZSNLj4LCWCym1atXa/v27VqyZImefPJJ5efndzhv8eLFsixLmzZt6vD8bdu2acaMGelBJYsXL5Ykffrppx2u8/HHHysrK0vTp0/v9RsCAAAAAADAyJIaZtK3mbzhA/tlRSIKLDq/n6saeXr0E/7Zz36mrVu3atGiRXrkkUfSYd+pbrjhBjmdTv37v/97ep9BSfrVr36lYDCoVatWpY8tX75cmZmZevTRR9XQ0JA+/vzzz6u0tFQrV66Uo483AAAAAAAAAEYG27bPqKMwuHWLDI9H/rnz+rmykee0exRWV1fr6aefliRNmzZNjzzySKfn3XPPPZo2bZq++c1v6pFHHtGKFSt0xRVX6NChQ9qwYYPOP/983Xzzzenzc3Nzdf/99+vHP/6xVqxYoWuuuUYnT57Uq6++qilTpmj16tX99BYBAAAAAAAwXJktg2udzt43lNm2rdC2LfLPmy+H19vfpY04pw0Kt2/fnp5O/Pvf/77L8+688055vV59//vf17hx4/Sb3/xGTzzxhAoLC3XXXXfp29/+doehJbfeeqtycnL06KOP6umnn1ZOTo5WrFih733ve8rNzT3DtwYAAAAAAIDhzjRTQaGrD8NMYp+VKllfr/wVX+/vskak0waFy5cv1/79+3t8QcMwdNttt+m2227r0fnXXnutrr322h5fH6Nb8th2xXe+Id8135fB0nQAAAAAAEY807Ik9a2jMLh1i2QYCpy3sL/LGpFIWjCsRDc+LbN8t8zKnofXAAAAAABg+Eq2dhT2YY/C4NYt8p0zS84u5m2gPYJCDCuO3HGSpOSRTac5EwAAAAAAjARJs6WjsJdLj+MnKxU/Uc60414gKMTwkohKkpJHP5VtmYNcDAAAAAAAGGitw0xcvVx6HNy6RZIICnuBoBBDnh2PKL57vWzbkhVukJxu2ZEmJY9tH+zSAAAAAADAAEt3FPZy6XFw6xZ5J02WO79gIMoakQgKMeTFt72s2AdPKnn4E9nhRrlnXSbDn6vE3g1dPsc2Ewq99KCSJ/aevUIBAAAAAEC/S3cU9mKoabKxQdEjh+km7CWCQgx9DqckKVm2W0pEZQTGyDXpPFnVR7t8ilV7XFbVYcU+ePJsVQkAAAAAAAaA2TLMpDcdhcHt2yTbVmAhQWFvEBRi6GvZi9A8nlpq7PDnSO4M2Wai66c0nJAkGf7cga9vkFnN1bJte7DLAAAAAABgQLQNM+l5jBXcskXuwkJ5JkwYqLJGJIJCDHl2LJj6M9IkKRX+GS6PlIx1GZCZtcdT57p9Z6fIQWI1VCj0zN/IPLZtsEsBAAAAAGBAtA0z6VlHoRmJKLJvjwILz5dh9G5fw9GOoBBDnh0Ntvve8OVILq9k25KV7PQ5Vl0qKLRjoQGvb7DY8bDMqiOSbCUr9g92OQAAAAAADIjWjsKeTj0O79opO5lUJvsT9pprsAvA6GU1VEoOpxzZhd2eZ8dCchbPlFn7mZSMy/DnpDoKJSkZl5zu9ufbtqyWjkI72jQgtQ82Ox5W8Nf/Lf29VV06eMUAAAAAADCAkq17FDp61h0Y3LpFzkCWfDNmDmRZIxIdhRg0oed+qNBv7z/teXY0KCMjoMxVP1XGZd+Uw5cttQSFdjLe8QnxsOxoc+rxSHO/1jxUWPUn2n1v1pTKtq1BqgYAAAAAgP5T0xDRBzsr0t+bVs87Cu1kUqGd25W5cKGMXuxpiBR+YhhSzLqy9JAS27aVLNuV2qPQG5AjM0/u2ZdJ0uc6CmMdrmE110iSHHnjZUeDsq2RF6BZjZVt37g8UiLa/hgAAAAAAMPUr1/bp//78l4dr0ptRdabqcfhvXtkRSJMO+4jgkIMGXY8ovALP1Z8+yuSpOTRTYq88r9lh+plZGS2P9nlTT2nk47CdFBYOE2SnR6GMpJYDW2hoPucSyRJySObBqscAAAAAAD6TetS4w3bylPfW61Tj08fFDZ+8L4cmZnyz5s/cAWOYASFGHR2ItUVaAVrJCup5PGdqeOfG0RieAPtntNuj8JTr9cSFDqLpqa+H2HLj2MfP6f4nvUycsbKe9Gt8ixeIeeE+Urs+aNss/PhLmeLbdtKntgru4shMwAAAACAoa+uKar65o4r+M6WcDS10vCTPScltXUUnm7psRkMKrRti7IvulgOt7vbc9E5gkIMOjvckPqzuVaSZFUdToWEibZfSkZG+6Cwuz0KrWCN5M6QI2ds6pwRNNDEtsxUx2U8Ikd2kTwLviyHL1vuOVfIDjfIrDo8qPXFPvqtIut+qviO1we1DgAAAABA39i2rf/zu+3612e3ybLtQXn96oaoJCkUTSqRtHo89bjp4w9lJ5PKueTSAa9zpCIoxKCzQvWpP4OpTkC1dqVFGtPnGN72S4+NlqXHXXUUOrIKZPiyU9+PoI7Cdl2WrV2Vkhy5LaFoy89yMFhNVUrsTAWEZtmuQasDAAAAANB3pZXNKq8O6URNSFsP1Jz1128KJxRLmCopSOUAwUhCpnX6qce2bavp/XflnTxF3omTzkqtIxFBIQbF5weMtHYUWs21ktMluTNklu2S9fmA79SJvq5UC3FXexQagQIZ/pyW6w9eeNbf7Ghqv0XnhPnyXnRL+rjDn5t6vOVnORiSJ/ZKkpwTF8isPJheUg4AAAAAGD4+3FUpl9OhvCxvu8nDZ0t1Q0SSNHVcliQpFEmk9yx0dTPMJHr0qGLHjytn2SUDX+QIRlCIwWG2BXytQZ4dTAV8rpI5SpbtTnUUejPlHD9PrgntNyHtdupxsKWj0BuQnB5ZwbqBex9nmR1NhaeeBV+RI6ug7QGPP/VezzAotC1T8X3v9HqvQ7O6VMkDH8jw58pz7tWSlZRZuf+MagEAAAAAnH0Hyho0a1Kupo3L1sn68Fl//er6VFA4bVxqlWBzJCEzPcyk6xir/vVX5PD7lbV02cAXOYIRFGJQfL4T0Aq1dRQ6AvlyTpgnu7la5slDchZNl/+6+zssPe5q6rFtJqV4RIYvW4ZhyBEYIztYO7Bv5ixqneB86p6NhmHIyMyVHTqzoDB55FPF3n1c8S3/r+c1JeMKv/hjmZUH5Bx7jpxF0yRJZu3xM6oFAAAAAHB2WbatytqwSvIzVZTnU3VDRJZ1dvcprKgLy2EYmtISFAY/11Ho7KKjMFZeruCWzcq94ko5fb6zVutIRFCIwWEm0l+mh5kEa+TIym/rHoyH0/sMnqqrqcete/i1BotGVoGsToLCZNkuhdf9VHb87P/rSG/Zybjiu95S9N1fK3l0iyTJyMjqcJ7Dn3vGy6xblzYnj23v8XOs2mOpmnzZ8iz4igyPX0Zmnqz6E2dUCwAAAADg7KprjCqetDSuwK+iPJ+Spq265uhZraG8OqjiMT7lBlINQsFIQqbZ2lHYeVBY8+LzcmRkKO+qL5+1Okcq12AXgNHJ/tySYTvSJDsZlx1pSu0tmF0sI5AvO1grRxdBoZypoDBx4H1ZofrUUtzAmA5BoSMwRsmWIOvzEvvfV7J8r2reeVHByV9WNJKQy+1UZpZHY8fnyNHNBqlnW/Tdx5U89GG7Y4Y30OE8w58rs/azM3otq7k69WddmRIH3leydKsyrrhHhtvb5XNaJy37v/Y/5MjMkyQ5ckuULN2s0EuV8l19b3oPRQAAAADA0HWiNtVMU5KfmR4gUlUf0ZuflmnhzALNmZzy4OeCAAAgAElEQVQ34DUcrwpqWkm2Ar7UbIJgOC7TsuV0GDKMjp/VIwcPKLRtqwq+dpOcgY6fldE7BIUYHMmWjkLDkB1plN2yj6AjkC/DMOQsnKpksLbTzjlJMhwOyemSVV8uq75cyePblXnTP7UFhS1Lc41AfjqI/PyU4FDCrfebr1bF5vHS5t3trl00LkvX3DRf/kyPhgKr7rick86T4XQreXST5HRLro61GZl5so9tl23bnf7y7Am7qUoynJLDqeiGRyVJ8d3r5cgqkHv6kk6fY1YdlZGZlw4JJcmRN15m+W5ZVYdlVuyXY/qFfaoHAAAAAHD2VNSmPlOPy/crnkh18e071qA3Nx1XOJYYsKDQtm3VNkaV6XOrpjGqS88rkdvlkNfjVDCSlMMhuZwdF8Xatq3q55+TMydXuVdeNSC1jTYEhRgcLUuGjUCB7EizrGBq5LrRMqDDUThFOrpJttlxqnGayyuZSRkZWbIbTyqx6005cselrpPuKMyXJNmhehk5xZKk5saoXt8zXuGkSwt9mzT1q7fLn5st07RVWdao9988pN89vllLL5+m6bML5XQN7gp9OxaWo2CqHC1TnA2Pr9Mg0OHPTQ13SUQlT9/2ZLCaquWatEDuc69WfMdrMo9tV/yT5yRJrvFz0wGsbVtK7N0gRyA/tTdh4bT2tbT8PaQuavapFgAAAADA2VVRG1LA51aW3yPLtuVyOtKTjytrB27rrp1H6vTz323XledPkCRNKEx9ps/yuRWMxOXPcHc68Ti0bauihw+p6I675PB2vRIOPUdQiEFht+xR6MgqkHlin6ymqtT3LcGeZ95VskP1cs+5ostrGE63bEnuWZcqWbFfidIt8sy5PPVY6x6FLdeLVFfo+Ge2jpfWq/RgjZR060tZr6vIXaXMMYYc2algLS/fr8KxWVq/bp/Wr9unT94r1Zeum6WSSYO3dNaOh2V4/XLkjk19n+h8fwgjM1WjFa6Xsw9BoW3bspqr5JwwT66SOXKVzFH0g6eU2P2WJMmsPSbX+LmSpNgHTyuxZ71kOCTbkuuiVe2u5Rgzoe26LfseAgAAAACGthO1YZXk+yVJDsPQ5LEBHS5vkiRV1IbPaAXbqRJJS5KtNzeVKRhJZQTrt5TJkDSpKLW6MOBzKxhJyutxddif0E4mVfPC83IXj1XOJZf2S01gmAkGS8sehUagQJItq7pUMhwyWpavGm6vMpbd0fUehWrb59DIHCNnwWRZ9SdkR9v2KLRtWyeasvVu+Eo99Xyd3n5lv8o/q9f0WYW6Pv9VFeelOt1ODbIKigO6+ZuLde3K+XI4Df3h2R06sr+mn38APWNbppSIyvD45chJBYWnDnBpZbTsA9jbyce2ZSr63n/JrNgnJeNyZBWmH/Msul7ei26RJCV2r1di37upEo5vl6NgsiRbRlahXFO/0O6arrEz5b/pnyQZsqPNvaoHAAAAAHD22batipqQSgoy08duuHhK+utwLKmmcKKTZ/beobJGfeff3tM//nqTnt9wWK99nJotUJiboW9dP0f5ORmSWoPCuJKmJecpS4/rXn1Z8YoTKly5SobT2S91gY5CDBI72dZRKElm9REZmXkyHL34jzsekSQZgbxU4h0Py2oolwxDCXm0/oXdKj1Yq4yMKZrp3aXZF8zUuGWXSWZCwcdq5MhbIDNYKzvWsePNMAxNnp6v4pJsvfK7nXrjpd364lfO0ZzzxnU4d0C1vkfv54LCLrTuEWiHejf52Kr5TIm9bytZvid1nbyStmv6c+VZ8BXFd7ymZOlmJUs3yzXlfNnNtXLNvFSeBdfICIzp9O/NOWZCKrBt2TcSAAAAADB0NYUTCkWTGpffFhSeOy1fV31hoizL1votZaqoCSnnDPfzNy1Lv3xpp2JxU+U1bZ8X508do79atbDduQG/W5V1YZmm3W7pcbyyUrXr1ipryYUKLFx0RvWgPYJCDI6WvQdbg0KrrkzOcbP6dClH5hjZ7tRSW7PyoCx3lt54aa/KSuu19Ippmr+4RNFnfidn0i3DMGSFGyWlgizz+I5ug6wMn1s33HKeXn9xtza8ekDRaFKLLpzYpzr7Ij2cxeNP7w/oLJnT6bmtHYVWuHcdha1Ti+2mk5I3U85x53Q4J5lI6kR8kk4kxivy9Keqa1ip2B8z5QtIGb5mhZo3yuF0yOVyyJ/pUXZuhqbNLlSuJ1vOLpYex6JJJRKmZNuybSmQ7e23FnYAAAAAQO9UtIR24wr86WOGYejW5TNV2xjV+i1l+l/PbNV/WzFfX5hd1OvrNwZjyvC6FIkl1RiM6+oLJurjvScVjZuKxc12nYytinJ9+njPSZVEE3I6Uh2Ftm2r6rdPy+HxqHDVrX18t+gKQSEGhd06zKQlKJTa9hPsLSMzL71kOV5fpfdjV6ussl6XX9PWAegomJJa3qy2IM2RNz5VS7T7jje3x6lrbpqvP67bp4/ePqKG2rAuvXqmXGdhyIkdT20Wa3hTv6gz7/g3Ge6MTs813BmS2ye7t0HhycPpr12Tz5fhSP1asG1bleVNOrD7pA7XrVQsIbmNuLKbgsp31itvToliVoYikYTyizJl25KZtBQOxvXZ4Vrt33VSDuMqzWiuVsn2CpmmrWTCVCJhqrKsUWWl7ev0eJ0aPzlPCy+coLHjc3r1HgAAAAAAZ6Z14nFJfsfALi/bq6XzivXh7pM6UtHUp6DwH/9rk+qbY/qrm8+TJM0Yn6NbrpypNz89rmfWH+w0KJwxIUe2LR043qCCluXIoe3bFN61U4WrbpUrZ/DmCYxUBIUjjJ2IymqqkjN/0mCX0r1k+45CSXIWTu3TpQxftmxbOmrO1s7mOWqycnTJVTPaLRN2FkxWvGyn7GQsHaSlg8IeLI11Oh268oY5ys7zacvGYwqH4rp6xVy53QO7D4Ida5kq5WnZTLabPRslyZGZ26ulx2Z9eWpq8bjZsuNheeZ8UdFIQjs3levA7pNqaojK5XJo6jlFmjmvSGM2/avUeEKSFPjyrTKc7s6va1oqO1qvA3/coEN1hTrw6oF2jweyvVp88ST5Mz2SkfpXqpqTQR3ZX6OjB2p07uLxuvjK6T1+HwAAAACAlETSlGEYcjl719xSURuW1+1UXlbH6cEOw9Cf3zBPRyqaVdPY+YDN7li2rfrm1JyB5zekmlUCvtTnyfNm5OuPW8o0u5MhotNLUk0k0bgpt8spMxxW1TNPyVMyXrlXXNnrOnB6BIUjTHz7q4pve1mBu34pwzV0R4OnOwr9bZ1j7hlL+3SteMzSm2v36HjjUuU667R80l7NXHx5u3MchVMl25ZZdVR2c2owiSOrINWB18kehZ1xOAxdeNlUZWV79c5rB/X7/9qi629eoED2wPycrYZKJct2Smqb4nw6hj+3x0uP7VhI4Rd+LJkJuRZdL8/cL6myvEmv/ucnikaSmjAlV4uXTda0cwrk8aZ+VcTqL1B8y/+T3BldhoRSKlidPCNfRWV1umD/y4pYfvkv+1N58sfKWzRRDkfnS4wv/tJ0ffLuUe3YVK5gc0zf+NaSHr0XAAAAAEDK6v/9jqaOy9aP7vzC6U/+nIZQXHlZ3W8JVZCToZqGSK9rap1qLEll1almnYA/9ZmyKM+vf17deR7g87bFVpcvLFHVb55Usr5eE3/wtzJcRFoDgZ/qMGObSUXW/VSeC74mVyd71ZnVRyUrKauxSs78s7eXXq8l46kpxw6X5HDJUTApvQdfT2Wu+omCdY166eltaqgNa9mSgKYcfFxGqGOXn6tkjuR0KXl0k+xIk4xAvoyMgIyMzA5Tj09n7sISZeVk6PUX92jtb7drxTcWyh84s81cOxP75DklS7dISu1R2BOGP1fmoQ8V27ZOnvOu6/YXfOLoJslMyHfNX8k54VzVnAzq5ed2KsPn0o23nqf8oo5/H57FK+QsmCJ5Ol/+3KEeb0BOw1LAGZQ+WKOkpIy7H5YcnYerbo9Ty5bPUFZOhj5Yf1jPP7FZX7z2nA7TrQAAAAAAXTta0dTr54QiiXSXX1cKczL0WWVzr6/dFIynv7ZsW5KUdZrXanXHl2eptKJJCyKlOvnRh8q/cYV802f0ugb0DEHhMGMHa2SePKjoHx9W4Pafd3jcqjue+rOxckgHhbaZkFypcC1w5y+lPowybzKzte61zxSNJHTdzedq/ORcRcJz5JpxUYdzDY9PronnKXl0k+Rwylk0LXW8j1N5J04do+tWnqt1z+3Q2t9u11e/sVA+f89+yfWU1Xgy/XXrHoWn0zr5OP7J83LPWNrtvo/Jwx/LyC6Wc8K5aqiL6A/P7pDH69SNt56nrJwu9kE0DLmm9HyiVGfhrx1plOFu288iWXlAhsMpZ1HbUuMFF0yQw2HovTcPKa/Qr0UXDfGl9AAAAAAwBCSSVvpr07LSA0B6IhhJKD+7+6aQ/JwMBSMJReNJZXh6Hik1hlJBYX52hmqbUkuXM08TFMZPVqru1Zc17bPPNMPn08lDB5UxfYbGXHdDj18XvUebzjBjJ1L/QXW2XNaKNqf3p7MaK89qXb2WjMtoCQoNtzc9QKOn9u2o1HP/d5MS8aRuvHWBJkzJk2EY8l//A3lmf7HT57hmXCg73CA7WCtnYWtQGOhTUChJ4ybm6Jqvz1dTQ1Trnt2h5Od+IZ8p27ZlNVW3HejDMnK7Zbpz59e3ZFYckGvyQjU1RPWH3+6QIemGWxZ0GRL2iZ36mbjnXyXfNX8lSemp01akSVZzjWIf/laxj3/X4anzF4/X1JkF2rGpXGY//mwBAAAAYKRqCrV17lXV926JcCiaUGZG95/NC3J8kqTaXu5T2BBM7U84eWyWpNSS4q72ULRtWw1vr9dn/+MBNX/ysZw5ubITCWVdeJHGf/f7MvrQaISeo6NwmEkPtzCTHR6zao+3fT3Eg0I7GZe62eOuO7VVQb3z+gGNHZ+tK2+Yo0AnG612xjXlC5LhlGwztWehUh2FVrC2T3VI0oQpebrqq3P02u93a/MHn+nCL/ZtIMup7EijZLb9gu9uCfHnuWZdokTpFtmNld0HheFGyUoq6CrWK7/ZLjNp6sZbz1PumJ51LvaU4U9tRuuacK4MX2o/SjvSKDsZV+jJ70guT+p4F/fCxVdM19P/+bEO76/WOfOK+7U2AAAAABhpmsJtnyPLq0Ma18kE464EI4nTdvm1Th4+UNao8YU93z6sNcCcXBzQlgPVnS47TtTWqHnTp2ra+IHi5WXyz5uv4ru+JXdeXo9fB2eOoHCY+Xz3m23b7QIks7pUkuTIm9Bu2eqQZLZ1FPZGMmHqzbV7lZHh1tUr5srn7/k1DIdDmSv/SfFdb8pZnNrPwMgIyI72fn+Fz5s6s0Czzi3W1o+OadqsAhW2/AtJT9mJqKy6snRNkmR/vpuwF5y5JfJf/wOFnv5et0NN7OYa1SQL9O5GlyyZuuGWzvckPFPuWZfKWTBZzoIp6XrscKPiO19PnZCMp+5pR+f/IjRtZoEyszw6vI+gEAAAAABOp/FzewGWVQf1hdlF3Zwb05YD1bp80XglTUvxhHXaPQpLCjI1JturJ1/fr6Jcn+ZNHdOzukJxed1OFbc0p7QOMrGTSTVv2aTmTz5WaNtWSZJ38hSN/bN7lHXh0h43zaD/EBQOM+2CwmizDF92+nuz8oCMnLFyjp2h5JFNg1Fej9nJeHqPwt7Y+PYR1deEdf2qc3sVErZy5I5TxiV/mv7e8OdIsZDsZN+Cy1bLrpyu40fq9fYr+/X1O8/v8fANK1in8Ev/KDvcIN81fyU7EVNi79t9ngAtqeWeMGR3ERSapqVd207qo6Zr5A84df3NAxMSSpJhOFLDTyQZGdmSYciONMqsOtJyglOKR2RLsi1Lxin7ZxgOQ9NmFWrP1hOKx5Lp6csAAAAAgI5aOwpzMj3auKtS1y2dIrer/eesYCShtR8c1YmakPaU1qukIFNFeS0B3mmCQp/XpR9+43z9za8+VFVDRPN6WFdDMKacTI9yA6kVgUV2SLVrX1LjxveVrKmRMytLY66/UdkXXyJPUdfhJgYen7qHmfTSY0l2U5XUEhTatiWz8oDc074gIyNLdjzUoeNwSIlHZLh7txde6aFa7d5yQgsuGK+JPfxXi9NxZKauY4cbZGT3/ZeRN8Oty748U6+9sFubNx7Tkkun9Oh5ZvnuVKDn9im26SU5svJllu+RLFOSocxb/0UyereVqOFwyvBldVh6nEiY2rXpuHZsOqFwyNRY10l9+U9vlD97YELCjnU5UvdmuElWU1XqoG2mH7djwXbBd6vpswu1c1O5Sg/V0lUIAAAAAN1obNkL8K5rZusXz+/Q+s1l+mBXhb526TQtOqdQkvTJ3pN6a1NZ+jkf7q7U8sWpYainCwolKacl7At+bpnzqRL19Wp8d4OS9XVyZedo/J6TmhyPyr12i24tP6ZJh06q1jDkmzVbRd+4XZnzF3RoHMHgICgcbuJtHYVmdWl6uapVVy7Fw3KOnSUrVC/ZtmQl+7wPYF/ZVrLbwSTxXW/KLN8jq/GknBMX9Pi6kXBCG17drzGFmbroi9P6o1RJktEyJdgK1ctxBkGhJE09p0Az5xZp8wefKR5LatmV008b1FrNNZIMeb+wQrEPn5FVl/plbVbsl5FdJEdWQZ9qMXw56aW+lmVr344KbXr/M4WCcY11V+iiwA6VZAflz/5Gn67fV4YvR1aoTnZzjYzMvPTwHUmyI03p4Pvzxo7PTi0/3svyYwAAAADoTlMoNZDkvBkFKsjJ0MZdlSqvDmnLwep0UFhakdp+66uXTNWJmpA+3VelBdNTnz1PN8xEktwuhzI8TjWHE50+HjlyRCce+rnMYLOc2dkym5t1jmUp6fLKjmfLY1mqnLdMF9/5dbnH9E8TEPoPQeEwkDi4UdHYZMk7XnYsJCMjS0bmGCX2bZB73pUyDENm1WFJknPsTNmfbWt5YuysBYVWpEnhtf9TdmOlfDf8d7nGzer0vNjGp9NfO3LH9ejatm3r3dcPKBZJ6vqbF8jp6r9/ZTBaOwpDdf1yvSuum6UMn1s7N5UrFknoiutmy+HoOiy0grUy/DlyTb9IsQ9/226AScald/WpBsuy1eAYq+ZqW5GPjmnvjko11kVUXODUxcYrKnan9q803H0LIc+E4c+RVXVEsi05C6cpGdqcfqyrvSINI7X8eDfLjwEAAACgW42hmLIzU9tqFY/xa/fR1Gfd0opmNYXi+vcXdupQeaPOnZavr14yVcdONmvT/io98fp+STrtMJNWWX63miMdg8Lw3j0qf+jncmXnaML9P5C3ZLxsy9K3f/6eLp4/TrddfY4OfHxM86aOkXvM2Vndht6hr3MYiG97WQ0frZXUsvTYmyn3vC/JqitT7KPfyrat1PASp0tGVkF67z872XUbcH9L7HhNdsukZbN8T4+e4+xhUHhkf42O7K/RBZdOUUFx//4icbR2FAbrT3NmzzidDi1bPl1LLpuiA7ur9NoLu5VImF2ebwdrZWQVyOHPkaMoNTHZd/V98t/0oFzj5/bqtcPBuN5946Ce+OWHWntgvt4uP1cfbTgqt8upL009rOXmoyp2n5R/xY9ST+hkcvZAM3w5smNBSZKjqH1nqB1p6vJ5M2YXyjJtlR7s+4RqAAAAABjpGkNxZbfs51+c50sfP1Eb0taD1TpUntqiauq41BDOScVZ+tKiCempxD1ZeixJWX6Pmk9ZemyGQ6p49D/lLijQxP/+93IWj1MiaSlh2orETeUEUnV95cJJmjhA++TjzBEUDgNGZp6SjakpuHYsJMPrl3vmxXJNv1CJna/LLN8ju6lKjqxCGYZDhju1X4DOUlBox8OK714v14yL5MgdJ6v2WNcnf25gSE86ChNxUxv/eFj5RZlaeOHE/ii3HcPjk9w+JXa/peh7v5ZZefDMr2kYWnzxZF169Qx9dqhWf3hmuyJdtGRbzTVyBPIlSe5pSySXV86S2XKO6d17rasO6YUntmjf9gqVTMzVpXOa9JXsl3XXvRfppjvmqaTxXRmG5F12u5xF05VxxT3yffm+M36vvdUazEqSs0NQ2PX06eLx2crM8urwvr5NgwYAAACAkc62bVXUhlXYEhAWtwwoST0mbdxVmf5+YlFW+uurlrR9/uxxUOhzK3jK59zaP6yV2dyksd+8R66cHD395gH94vntagy1DVjB0EdQOAw4AgVKNlbLtm3Z8bAMb6YMp1veL3xNkmSHG2U1VbUN40h3FMbOSn3Jo5ulZEyeecvlyJ+sZOUBxfe9I9ts+6VhVh5UbNMLMpwtvxgcThnZp1/6uvWjYwo2xXTJVTO6XcJ7Jgx/tuxQnRJ7Nyi68al+u+7888fry38yTzVVIf3+15tVczLY7nHbtmSH6tqCwvlXK/OW/5UKL3uhrLReLz61VaZp60/uWKSrV8zVrDl5KnBVyROrUbKlw9N33d/IM2956rVmXixn4dR+eJe94577pfTXjrzx7R6zo113FBqGoemzC3TsaJ1i0bPfCQkAAAAAQ11DMK5gJKHJxakQsHhM6rNlYW6GDEkHyxo1Lt+vv1wxX4tmtn0eL8pt+wzqcTt79FqBU5YeJxvq1bjhj8peukwZU6ZIkkorm1VRG24LCluGoGBoIygcBoysfFmRZoWe/I6s6qMyPJmp4xmpVl072iyrqSo9jMNwnd2OwsShj2RkFcpRNF3OgklSLKTYu48rsXdD+pzw2v9P8S1rZcdSw1gceSXdDj2RpKaGiLZ9fFwz5hapZGLugNVvN7bs2ZeZJ7u5VrZlybasnj3Xtrt9fNqsAq247TxZtvTK8zsVDrb9ndjhRskyU8vFlZoK7PDn9Kr2stJ6vfzcTmVmefW1P12kwrGp/yE4i6ZLksyqQzLLdknuDDnHntOraw8ER2CMMm/7P/Lf+HcyvAFJLeGvO6PbjkJJmj67KLX8+BDLjwEAAADgVMdOpj5TTWrZsqu1o3B6SY7mTEmt7poyNksXzC7q0IjzT392of7iq/N6/FpZfo/qm2Nav7lMSdNS3Ssvy7Ysjbn+hvQ5dU1RBSMJNQbpKBxOCAqHgdaOs9ZhD+mOM49fMpyy6sulZKxtau9Z7Ci0k3GZJ/bIPe0CGYYhR8GU9GPxHa/JtsxTwjRbnoXXy/fl75722h+sPyzDYWjpFf035bgz7lmXpv6cc4XsWFChZ76vyMs/Pe3zEgc3KvjEtxXf9Wa35xWNy9a1N81XLJLU+nX70j8PO5gKvByBvk15qq0O6fUXdys3368/uX2RsnIy0o8ZOcWSN1NW1eFUiJw7ToZzaAwBcWTmyTl2pgyHQ/L6JadbjuxCmXXHu31ecUmWAtleHd5bdZYqBQAAAIDhozUonFCYCgrzczKUmeHSpOIsLZqZmnjs93a+tLikIFNL5hT3+LWy/KnrPP3mAe3cdliN725Q9sXL5ClM5RKxhKnmcEKJpKXqhogkpfcoxNBGUDgMtHactbIaTqSOG4aMjEB64nFbR+HZG2Zih+ok204vI3WWzJHvK99VxuV/JjtYK6v2eLreVo68knT42ZWy0nqVHqzV4osnK5A1sO3J3svuVuCb/ylHy8/ZDtXLrNivZNluWeHGTp9jRZoU3fi0lIgqtvHpLs9rVVAc0MVXTldZab12bi5PvU5Ld6WRkdXdUzsVCsb0yu92yuV26tqb5st7ygh7w3DIWTRN5skjskMNcvgHriPzTBjegAxvptyzLpN18pCSJ/Z2fa5haPrsQh0/Ws/yYwAAAAA4xbGTQRXl+eTzpj4fupwO/c97LtL/z959h8dxn4e+/85sryiLDhLsnRQpkiIpiVSX1YtVLMm9xE5cdJKTXCeOT3wc289Nru91bpzim9iJbdmWZVuS1SvVKEqiRIoUeydYUYi+wPYyM/ePwS4AYtEXBAi+n+fxIxDTfrteADvvvuWG1dNYf0kl166s5pZ1NXm5ls/VE/SLvLERwzAI3NY3mzCjvjWMopAdsiImNwkUXgB6B9UslQuwX9rzw6c4fegdjeZ+fjP6fz5Lj/WwOWpd6c6KUxQFa80K1MIqc3ukHa3xcJ9jhgqM6brBljdr8fkdXHLZtHFYdV+KoqJY7SjnBC9jL/0/JLb8NvtvwzBIn96FoWukT34EiQj2lXeZ20JDD9lYvKKSGXOK+WDTCdpbIxip7l+cNufgB54jFk3x0hP7iMdS3Hrf0j6ZhL1ZSmehB+vRw60ovYaITCaK02MO51l4NYrDS+rwu4PuP2dhKbpucOJo63laoRBCCCGEEEJMfrphcPhMkDlVfdtZ+dx2rBYVh83CZz62gGL/yO4/B2K3meEkpxan+NhOfGvWYispzW5v6x0obIngc9vHbe6AyC8JFF4AFHdPkMd9x99inba0Z5vLBxigKD2Zh+ez9DhiBgpVT9/y2Uzg0Ih0ZEtsM/3ohgoUHtnfRFtzhLXXzMZqPX8v0VxZjlrLiezXestxYq/8mPTxbWa5t9WOdcal5rbw0H3zFEXhmlsXYLNbeOO5Q6QT5i9OZQSBwsa6Tp7+zU46WiN87O7F2Z6EOR9PQYU52ioVn7SBQkv5PCzl88xAbWFF9vU0kLJKHz6/TD8WQgghhBBCiN5OnQ0RjqVYOnt0ra1GKlPefJ12EquexnP9Tdlth0938OtXehKGGlojFEp/wgvG5GhaJgalqCrF132GmLu6/7bugSaKpzjbg+58ZBQmPvwjRqwLVEv39fsGohSnHxTVDBQmIiiu7n9Hg9k155JOaWzbfIKySh9zF5UOuN94UDyFoChgGHg+86+kDrxJcsezGMkYit2F1noKAK31FHpHA2pRdbZcWQ8NL8PN7bFzzS3zeeWP+9m8XWOtoQ4rUJhKamzdfIK92+vx+R3c8dByKqcNPvhELajo+dpzfv5YjJTz8oeyX6vuQjMAOwhFUZizqJQ9H9aTiKdwOHP31xBCCCGEEEKIi8m+E2bSxZKZ5z0PILQAACAASURBVOfer6rEw8/+/Apq/+aPHHNX09RlY0P3tl++fIjWzp6MwmRal4nHFxAJFF4gCi+/m1RL/6mwmey87CATGPeMQkNLkdz5fJ81ZPoiZr+nqijuQvRIB2hJFLsbHJ4hA4WH9zURCSW57raFKMr5TUtWVCuKuxBQUF1+LGWzAQOt9STWqkXoracBzL6LHfVYpi1BsbtQHF6MYQYKAWbNK+Hya2fz/lvHaVTup/TZWrwFTnx+JzWziykp7/v8tDaF2fjMATo7YixdWcW6a2Zjsw89sl4t6GlEO1kzCntTPEXodfuH3G/OwjJ2ba3jxJE2Fl5SMeT+QgghhBBCCDHVHTndwfQyL/7zmLkX3roFJRrh+JIbObvtDFcuq0RVFDTN6LdvZcB93tYlxkYChRe4nIFCiw1Qxi2jUG+v77mOlhowCKV4CjGiHeZanF5UTzF62ymw5v4kQdcNdm09Q1mVj+oZEzN8Qw3UZIOellJz2rLWfBxr1SK0NjNQqDUcBEPH0j3ARfGVoIdH1jNvxdrp+Nt3cPBgF9FIGc2NIeKxNFvfPkF5tZ8FS8uJhpM01nXScDqIy23nzoeWj+h5URweFJcfI9ZlZktOcoq7CFIxjFR80CzL0govvgInxw41S6BQCCGEEEIIcdEzDIPTzWFWzC0Zeud8XVPX6Xh9I46Zs1hy9Wo+2niElmAMv9tOW1ecG1ZN45pLq/m7/94KmBmI4sIggcILXLb02N8re0xRwGoft6nHmb599hW3k9zxNEY8nHM/1V1kTjy22lFcBVhnr0ZxuAfMFDx+uIWuYJzLr51z3rMJM1w3fD37teL0mlluwQYMXUdvrwObC1LmaHe1yBzYonoD/SY7D0eVr4uywDa8n/ssALFokqMHmtm7vZ7Nrx4FzGnJy9dM49J1NThdIy+zVf3laLEuVPfkzyhUu4OZRiSIUjhwAFBRFOYuKmX3tjrisdSonhchhBBCCCGEmCqC4SShaIrpZQNX7+VbZN9eUmfPUvHlP6W0yAVAbX0ne2rN/v2LZhb1CQ5WS6DwgiGBwgtcT0Zh335+itWet4zC5MFNaGeP4rr2ywDorSfA4cG26GqSO57uzmDMsTZvMXr9fhSnD7WwCtvsNdhmr8m5r2EY7Hz/DIXFLmbN7z9U5Hw5t4Ra9Zejdzaht54ELYltyc2k9ryCpWI+lqrF5jG+EvQzezEMY0QBTiOVAFtPdqXLbeeS1dNYtqqaUGcCq03FPca0cbWoEi3YgGJ3jek854NZ9g16tAN1kEAhmNOPd35whhNHWlm0vPJ8LE8IIYQQQgghJqUzzWbyTk354IND8yn42kasRUX4Vl2Gv81MpnlyUy3BsBmHODdoKRmFFw4JFF7gLCUzUfzlWMrm9N1gtZuBqDxIH3sf7exRjKs+j2KxoTUdx1I6C9VdiOOqL2Apn5fzOLOUNI6RTqDULB/0Ggd3N9LaHOb6289/b8LBqAXlpE9+ROrwO2Cx4bj0DhyX3gH2nsxI1VcCWhIjHjKHtgxXKo5i6x/AUxQFf2GeRtavvBvb/A1D7zgJZMqj9c4mjMoFKMrAE69Lyr34C53UHmqRQKEQQgghhBDionam2ZxnkJlEPN4SdWeIHtxPyT33oVitFHQnuHR2BwlnVvgI+Pve07ocEn66UMj/Uxc4tbAC74M/7Pd9xeqAMQwz0dpOkzr8Do51D5q9+QwdPXgWxeFG76jDMf9KAOwLrx54bd7uaUuGgeIY+NODrmCM9986TlVNAfOWlA2430RQC8ox4iFSR7dgnbU65+PITD42Qq3QK1CoB8+CxZrdfi4jFe+TUTgeVG8xeCfnxONzZcqjE+88Asko9uW3DrhvZvrxrg/OEA0ncXvPX8NeIYQQQgghhJhMGlqjFPsduJ3nJ8TT8fpGFLudgquuAcDrtqEABjCn2s//+szq7L63XzGTWDx9XtYl8mPglB1xYRtjj8LkjmdI7XuN5K4XIGmmESe2PErk8b8FwDJj8AxBOGfq7gCTjjVN57VnDwJw7a0LJlU2IYCSeQzpBLaFV+XepzsQqJ8z+Tj2+k+IvfmfA57bSCcGHdpx0en1XKTrDwy5+4KlFRgGHD3QNJ6rEkIIIYQQQohJLZHSzlvGXqq9jdAH7+O/Yj0Wr3mfb1FVvG6zJVmRr+897j1XzeZTH5t/XtYm8kMChVOUYnOMrUdhd9lncvvT2W9pjYfNcyoW1IKhyz37BArtuUehb337BM2NIa65ZQH+wsnXR0/1m73yFF8plsoFuffxdmcU9pp8bKST6B316E3H0CMduU+eHHy678VGURRct/01ijcwrNduUcBNWaWPw3slUCiEEEIIIYS4eCXTGnbr+QnvtPzuMVBVim++pc/3/d3lx8W+8a2aE+NPAoVT1RgzCvVwG6iWft+3LbsJ1+1/PazMv97BQcXZv2S35WyIPR/WsXhFJXMWlvbbPhmo/lJweLAvuWHAnnmK3QUOT5+MQr2jAQwdgPTJj3IeZ6TjfbLoBFirF2OpWtgvO3MgC5aV09YSobUp9+RtIYQQQgghhJjqkikdu7X//Xu+db7zNuGdOwjcfie2kr738H63GSgskkDhBU8ChVOUYrGjtxwn+tKPRnW83tWMbeHVuG7/Fo6rvoBaOhsAx7oHsA6QWTfoeux9A4WGYfDOxqM4XTbWXTN7VGs8HxSrHe+n/l9syz426H6qtwQ91Ioe7URrr0dvO21usDnR6vblPigZNzM/RR+qtwQj0oGhDd3HYu6iMlSLwuG9Z8/DyoQQQgghhBBi8kmlNWy28Q3vxE+dpPm3v8G9aAlFN/fvJ58ZaCKBwgufDDOZojLlrgMGqQZhJCKQiKD6SrFWLYSqhdhmr8HQUtmsuu3vnuRsfReBMi9Ot41ELIXX78TjteNwWlFUhXBXApcRoEBpg3MyCg/uOUtTQ4hrb1uA4zw1XB0txTr0LzrVV4Le2Uh88y/QTu/uPlDBWrMc7ezRnMcYaSk9zsUc/mJgRNqBokH3dbpszJwb4MiBZtZdOxuLRT77EEIIIYQQQlxckmmdonHMKNQTCRr/8ydY/H4qvvKnKGr/+66e0mO5x73QTe4IjRg11V2A3v21oes5f5AHoodaAFD8PanEit2FQk8PQafLRiySYs+Hdei6gaKAYeQ6251Mt51icV2KGV6dVEpj/84Gtr97isrpBSxYWp7roAuO4itBP7MXJRbKfs9SMR9L6UzStVuJbfovbHOvwDptCQCGngYtLaXHOfQeDhM7EcFwVqNYB55qvGBpOccPt3L6eDuz5uWeMC2EEEIIIYQQU1UqpY9rj8KOV18m1dLCtP/jb7D6/Dn3yQQKC30D37uJC4MECqco59VfIrHjaVL738BIhFFcuX+Yc9G7zECh6i8bcJ+lq6pZuqoaXTfQ0jpWm0q4K0E8liIRT6NpOh6vgxMHG9n7EZx54ST2184ACslEmhlzA1x/+8JJN+V4tCyls0hpr2JoSeyr78E2Zy3YnOgd9QCkj7xH+tQufJ/7CQBGIgogpcc5ZIbDpGu30XhoE7ZLbsG57oEB958+uxin28bhvU0SKBRCCCHEpJM69gHJnc/jvvf7KDl6gAshLjxpzUzLsU6SiqZkWsM2ToHCVFsr7S+/iG/NWtwLFw2439pF5RiGQcAvyTAXOgkUTlGK04ulfJ4ZKIyHYSSBwk5ziqzqG3rAiKoqqHbzDY+vwImvoO8vhZLyeazcMIf6U0FqD7aQTmtcuq6GknLvCB7N5Nd7IrIlUJOd+KxYen7EMm8M9UgHkd/+T/ObklHYj+ItAkUhfWYPAEY0OOj+FovK/MVl7PuogXgshdNlOx/LFEIIIYTA0NNE//i/sc5cheOyewHQOhpIbHkUx+UPYSmejnb2CHpHPXpXE5bCqglesRAiH3718iE6I0n+8oEVE70UAFLp8Rtm0vL470FRKLnvE4PuFyhwctvlM8dlDeL8mhzhbzEuFKcPACMeGmLPvvTORhR3oTnNNw8sFpWa2cVce9sCbrxr8ZQLEgKoniKU7sCqGpie/b7i8KCWzwXAiHVhJCJoTcd6tg8wSflipqhWFE9xd49CUNwFQx6zYFkFum5w7EDzeC9PCCGEECJL72pG72ggufN5UrVbAUh++Ee0+gPEXv1XjHQCPdxm7tteP5FLFULk0fHGLk40dk30MrKSaX1chplEDx4gvGM7xbfejq04kPfzi8lJohRTmOIaZaAweBa1sHI8ljSlWasXo7gKUDzFfb7vuevvcN3yVwBobafR2+uy29Tiaed1jRcK1ddTQqwOIxu2pNxLoNTD4f1N47ksIYQQQog+9I7G7NepI++hBxtJn9yBWjoLI9SC1noaI2x++Nn7PaAQ4sKl6wYtwRiReJpwLDXRy8EwjO6MwvyGdwzDoOXx32ErKaXoppvzem4xuUmgcArLZhTGhh8oNAwDPdgogcJRcKx7EPfdf5ez76JaMgOA1IG30JqOoRZW4f2T/8ZSOut8L/OCoHh79RocZh/LuYvLaG4IEeqMj9OqhBBCCCH60oMNANgWXYNWv5/U0S0AOC67DwAj1IIekUChEFNJeyhOWjMneTZ3xCZ4NWbZMZD3HoWRvXtInDlD8R13odpkQMnFRAKFU5jiNEt8R5JRaMRDkIyiFlSM17KmLMXuGrCvo+ryY19+K+nj29Dq96MGpqOo0iJ0IL0zCg1dG9Yxcxaaz33toZZxWZMQQgghxLn0YCOKpxjb/PWgayR3Po9aVI2lYp65vb0OEhEAtI469GgnWvNxDMOYyGULIcagd3CwuSM6gSsxJbsDhfnuUdjxyktYi4vxr12X1/OKyU8ChVOYYrGBzTmiQKEeNMsnJKMw/xxrP4F95Z3A8AbFXMx6BwoZZqCwoMhFSbmX2sMSKBRCCCHE+ZGpxFHL5qCWzgbAUjEfxWpHcflJnz0CYJYidzYRfeb7RJ/5Ps3P/PNELlsIMQZ9A4UTn1GYTJn3S/nsURg/dZLYkcMUXn8jilUSXC42Eiic4hSnz5x6PEzamb2AIr3zxol95V04Ln8I29IbJnopk5ri7dUod5iBQoC5i0ql/FgIIYQQ54Whp9E7GlCLqlAUBefVX0LxBrAt2ACA4itF7x5i51h9j/m+PNyGWjSNyKEPMJITH2AQQoxcc0cMm1WlyOegaRIEClPZjML8hXc6Xt+I4nBSsOHqvJ1TXDgkUDjFmYHC4WUUGqk4yYNvYZ25EtVTNM4ruzgpqgX7sptQ3YUTvZRJbTQZhSDlx0IIIYQ4f7TGI5BOYKlaCICluBrvJ/8JS5mZWdhnOFtRFY4Nn8e29GM4Ln8IdA3t7OEJWbcQYmxaO2OUFDipKHbTNAVLj9PBIKFtWym4cj0Wtzsv5xQXFgkUTnGKy4cRG97Y9nT9fkhEJNtNTDjFV4pj3UPA8HsUAvgLXZRWeCVQKIQQQohxlz6xHax2rNOW5tyudH8wrBZWoniKsM1ahfOKT2KpmIditZOuO3A+lyuEyJNQNIXPbaci4KaxLTLhPUeTafN+yZ6n0uPgpjdA1ym8/sa8nE9ceCRQOMWp3hL0rpZh/fIyIh3mMYVV470sIQalKAr2S25CdbhHlFEIZlZhc2OIrqCUHwshhBBifBi6TvrEDqzTlqFYHTn3Uf1lADjWPoCi9Nx2KVY7jqp5aM2152WtQkwV8WSaZ989wf4T7RO6jlAshc9toyrgIZbQCIaTE7qeVCoz9XjsGYV6Mknnpk14lq/AXl4+5vOJC5MECqc4taAcUrFhlR8b0U5QFBSn7zysTIhhUC2jChQCHJehJkIIIYQYJ1rDAYxYJ9a5awfcx7boatz3/Z9YZ6zot81aWJr9kF4IMTw/fXY/z757gt++dmTcrqHrBhu3nSaWSA+4TyiaxOeyURUwy3Ib2iLjtp7hSOaxR2Hog/fRwiGKbvjYmM8lLlwSKJzi1ALzk0yjq3nIfY1oJ4qrAEWVl4WYHJRRBAql/FgIIYQQo2HoadL1B4ZViZM6+j7YXVhr+gcBMxTViqW4Ouc2qy+AEQ1i6Pqo1yvExeZ0szmk82x7lPau8akeOlbfye/fPMZPn9ufc7tuGIRjKbxuO5UlHgB2H20lHEuNy3qGI9VdemwbY6BQTyZpe+E5HDNm4lqwMB9LExcoiQhNcarfTBfWO5uG3FePBlHcBeO9JCGGz2IdUY/CDCk/FkIIIcRIxd/8GbEX/2/0lhM5t6cbDpI+sxcA7cwerDNWoljto7qW1RcAQ8eIdY56vUJcTAzDIBRNsmKuOSRo17HWcblOPGnee+ypbSOt9Q/kR+NpDAN8bhsFHvPn//UddfzHM/vGZT3Dkc0otI2t9Ljj1ZdJt7dRev8DKIqSj6WJC5QECqc4xVcKioLeNXSgMJNRKMRkMZqMQpDyYyGEEEKMjBZsIH18m/l12+mc+yS3P01i6+PosS6MeAhLyYxRX8/iDwAMWH7c2hRmz/Y6juxvIhaduEwlISaLWEIjrRnMn15Isd/BkTPBcblOJN7z8/bYa0f6ZRiHomY/Qp/bhqIoXLW8EoCDpzpoCcbyto7fv3GU/SeH14sxlYfS42RjA+0vPo939RrcCxeN+jxiapBA4RSnWKwo3hL0zmGUHsc6UbunswkxGSiW0QUKzfJjn5QfCyGEEGJY9LYzPV+3n8m9T7QTPdKO3lEPgFqUu6x4OKw+M1CoBxsxtJ7ARDyW4sUn9vLEL3fw3uu1vPH8IX797++z6eXD1J8KEuqMk05LubK4+GQCdH6PjWmlXhpax6cvYKaE+MqlFWza1cCZ7nLnnnWY230uM5vw87cs4kdfuwIF2LLvbF7WkExpbPzwDP/0+11E4wP3SsxIpMZeetzy1JModjtlD31q1OcQU4d1ohcgxp9aWIneXjfoPoZulj5I6bGYVFTrqAKFAHMWlvDBphN0BWP4C115XpgQQgghphIjYmYnqYVVA75vNmKdkIpnS5PVAfoPDofVVwxAfNN/YandivuWvyQWTfH873fT0RZl3bWzmbe4jFgkycHdZzm09ywHd/cEIaw2FafLhttjp6qmgEvX1eB02Ua9HiEmu2yAzm2nusTDgZPtpDUdqyW/uU+R7kDh1SuqeW/fWYLhBDXlPcM+e2cUZhT7nZQWuWjM01CTYDiR/fq9vY3ceNn0QffvySgcXelx4swZIjs/InDn3VgLJB4gJFB4UbCUzyV55mmMRAQ90o7iKkB1+fvsY8S7wDBQJKNQTCKKakHXh/4ULZc5C0v5YNMJag+3cunawf+4CiGEEOLipkc7wGLDUjmfVO02DMPo06PLSMUhZfY+TtftB4dnTC17VHfPe3HtzB66gnFeenIvXcE4t963lOmzzECi1+egtMLHumtm0VjXSTScJBpJkoilicdShLoS7Npax97t9cxbUs5l62fi9TtGvS4hJquuTEah205ViYe0ZtDcEaOqe6BIvkTiadwOK36PGQgMnVP6H4r1BCx783vsdEWSeVlDMNxznszjHkwyk1FoG13QtO3F51CdTgqvv3FUx4upRwKFFwFLxTzAQGs8Quzt/8ZaMR/XTX+e3a7Huog8+hcAklEoJhXFMvqMwmz58cEWCRQKIYQQYlBGJIjiKUItng4HN2FEOlC8xT3boz1DR7T6/Vgq5o+p2X/vY5tTZWz+1Q503eD66fuptAeA4j772x1WZswJ5DxXW0uE/R81cGhPIyePtnHTxxdTVSMf/oupozOc4OTZEGBm8lWXmsHBo3VBKgPuvA7eiMRTeFxWvN2lxedOM84EDr3nZPAWeOx5K4funVGYGa4ymFRax2pRUEfxPCQa6gnv2E7xLbdh8eQ36CouXNKj8CJgKZsNioXk/tcgESF9eg96PJTdrvdq2DyWpsxC5J2qgjH6PjxzFpXScjZEVx4bCwshhBBi6jGiHajuQtSA+eHiuX0K9XOmE6uBmjFf0776Hurda3g9dBMOO9x9VyVlnR+QPrVrROcJlHq46qZ53P/F1ThcVp7//R4O7xt6kKEQF4pv/fQDXthyEjAz+SoDZkDrV68c5u1dDXm9VjiWwuO04XJYsKgK4ViKtKZT32L2KgxFkzjtln79APOaURgyA4V2m0piGIHCZFrHNsqy4/aXXkCx2Si68aZRHS+mphEHCpuamli1ahWPPPJIn+9fd911LFiwYND/PfXUU9n9t2zZMuB+V1555ZgfmOihWB1Yyueg1R8wv2FopGu3ZbcbUbMni+eBH6L6SidiiULkpIyhRyHAnAUlADLURAghhBCD0rszCi3dA0q0cwKFvTMKASyV88d8zdPOdWyqX0KRpYM71uv4dfP9it7ZOKrzFQXc3PvZlVROL+DNFw5xaG9+BisIMdEywzrAHNjhsFn4yp2LAWhsi+b1WpFYGq/LnGjsddsIRZM8/95JvvPzbfz8hQN0hBIUevuX9xe47UTiadLa2IcNBcNJbFaVgN9JPDl4G6b2rjhbDzRRGXCP+DqplhZC27ZScPW1WHy+oQ8QF40RlR5HIhEefvhhwuFwv22f/exnCYVC/b4fj8f5xS9+gd1uZ9myZdnvHz58GIAHHniA0tK+wSm3e+QvcjE4+8o7ib30IwAUhzc7rQ3MCW4gZcdi8lEsFoxEYugdB+AvdFFW6aP2UCuXrhv7J/9CCCGEmHoMwzBLjWesQHF4ULyBfgNNMh+sZ1gqxhYoPHmslTdfOERFtZ+rYn/AFroSPWYGH/Tg6AN8DqeVW+9fxstP7uPtl4/g8dqz/Q6FyEU3jFGVrI7Exg/PEPA7ubl05MGogQJv6xZX8NTbxwnF8pPFlxGJpygrMgch+lw2guEku462AvDevrME/A4qc/RF9HvMUuWuSJJiv3NMawiGExR67TjtFuKpwZMm3tpZTzSe5ku3LRrxddo3vgyKItmEop9hBwrr6+t5+OGH2b9/f87tn//853N+/3vf+x66rvPtb3+befPmZb+fCRR+85vfxCfR63FnnbYU2+LrUQPTSe5+GSPR0z/BiAbB5kSxje0XmhB5p1rGlFEI5lCT9986LtOPhRBCCJFbMgpaEtVTBIBaPA297dxAYScoPS1R1DEMAAy2R3n6N7soKHJxy33L0N6cTfr0btTCKvNaoVaMdBLFah/iTLlZrSo3fXwxz/x2F68+fYC7Prmc0gq53xL9bdnXyCMvH+Yfv7KOQMH43Qu+vPUU00o83Lx+9oiPbeuKD7jN57b3GzYyVpFYCo/TDJN4XTb21LYBcN3Kat78qJ62rgSXzCnpd1xBJlAYzVeg0IFFVYbsURhLpHE5LNly7OFKdwbpemcz/suvxFYsHyaIvoZVevzII49wxx13cOjQIdatWzfsk3/wwQc89thjrFmzhgceeKDPtsOHD1NdXS1BwvPIuf4z2Bddg+JwYyR7UrSNaOeYprYJMV7M0uPRTT3OmL3AzFiW8mMhhBBC5KJHzGxBpTv4Zymejh5sxNDMAITe2US64SCKy4/z6i/hvPYro75WLJrkpSf2oShw6/1LcTitWGdfhtHVjHZ6F1jsgIHeObYeg3aHmVnocFp54fG9hDoHDraIi9cHB5pIazqPvHxw3K6h6TpdkSQto3wNtnSYvcZvXD2d/3HfJX22+dw2QnnqCwhmdmU0nsbjNAeVeLsnG9usKtevmpbdr6SwfyCwd0bhWHWEkxR6HTjt1iF7FKbSOnbbyPsTdry2EUPTKL751tEuU0xhwwoU/vrXv6a6uppHH32Uu+66a1gnNgyDH/7wh6iqyne+850+2zRNo7a2lvnzx97bQ4yc4vD0zSiMdaJK2bGYhBTL2DMK/YXO7vJjCRQKIYQQoj8jYbZVUlx+wMwoxNDQg2avwMS2J9Cbj2Odvgzbgg3Y5l0xquukUhovPbmPcCjBg1+8LFvpYJu5KruPbcF6AKJ//A5ac+2oHxOA1+fg9gcuIZ3U2Pr2iTGdS0xN4e5svP0nO/I2iONcXZEUhgFtnXE03Rjx8c3dQwlvXlvDirl9M/n8bjuhWP4yCqPxNAbg6Z5o7Ov+b025l7IiFxbVLNEuLehfpZQJFHaGx/Y8pjWdts44gQKnWXo8RI/CVFrHZhnZ6AktEqFz05t4V12GvaJiLMsVU9SwXlHf+973eOaZZ1i5cuWwT/zCCy9w4MAB7rjjjn4BwRMnTpBIJHA6nXzzm99kw4YNLF++nIceeojNmzeP7BGIEVPsboxET0ahHu2U/oRiclItGGMMFIJZftxyNizTj4UQQgjRX8p8f5Bpw9Mz+dgsP9ZaTmCdfRnOq7806kvousHrzx6kuSHEDXcs6tM3UHF6cd36TVy3fwvHFZ/EOvsy87qNR0Z9vYyigJtlq6s5eqCZtub+febFxUs3DBpaI9SUeQE4ebb/vIF8CIbNfuOabtDWOfL34s0dMWxWlQJv/1J8X/ewEcMYeQAyl0jcDDpmSo89LvO/NeU+LKqa7V04WEbhyaYQmj76gSanmkKkNZ05VX6cdsuwMgrPncA8lJY//A49kSBw2+2jXqeY2ob1itqwYQMWy8jSWX/5y18C8MUvfrHftkx/wpdffpm6ujruuOMObrjhBg4cOMBXvvIVnnzyyRFdS4yM4nDDOT0KlTH0WRFivCiWsU09zpizUMqPhRBCCJGbkewuibSZw0TUggpQrWhtZzDiYYxwG2rJzDFd44NNxzl5rI0NN85l9oL+/c2s05ZgrVqIolpx3fB1cHjQu5rHdM2MS9dNx+6wSlah6KM1GCOZ1rliaQUKcPJs14D7xhJpmjqi6KMIyGUChQBNbVFOnu1i19HWPpOMe0uldZo6epJaGtoilBe5cg5c8bntpDWDWGLs9wtAtt+hr7vkOBwzs/nKurN/K4rNoaslOTIKHTYLZYUu3vqontc+rOu3fbhq68xBo3OqC3DYLUP2KEyOMFAYO3qUri3vUnzLbTimy7BHkduIph4P1/bt29m/fz/rgDGNoQAAIABJREFU169n4cKF/bbH43Fqamq4//77+cpXenp8HDt2jAceeIAf/OAHXHPNNZSU9P8jOphAwDvmtU9mpaOYEpVLe1ERwcMxSkq8GKkEoVQcb0kZRXk6vxD50qxYUDHG/NovLfVRVVPIqWPtfOyOJXlanRDjI1+/64W4kMjrXkykrjqIAyUVJVj95msxWTodS7gRb6qZMBCYuwjXKF+nRw82sXtbHauvmMG1N/fcGw32uk8WV6BEm7GffAct2knRlfehWG2juj7A+uvn8uZLh0hE00ybUTTq84ipo7bJzDBdvbSSd/edpbE9lvM1qesGn/v+qwRDCb54xxI+fs3cEV1HO9aW/frQqXZ+/ZLZD/Erdy/jjg39h5s88sJ+/vjWMX7+v24kUOCktr6Ta1ZNz7m26u4hPTaXjdKSsccCjnc/JzXVBZSW+lg2r5RNO+tZt7ya0lIfKxaUcbYjxszpRSg5Apc/+Zvr+PR3XyGpj/7+5UxrlLJiN/NmlbD9SCvJtE5xwJstez6Xoiq4XbZhX+/Qz9/A6vUy//OfxOJwjGqNYuQutPc54xIofPbZZwG4//77c26/9957uffee/t9f+7cuXzuc5/jJz/5Ca+//joPPvjgiK7b1hZGH0XfgwtBaamPlpb8pIMn0jbQ07Q0tqF3ngUgZjhJ5+n8QuSLYrGgp1N5ee3PmFPM+28dp/Zos0w/FpNWPn/XC3GhkNe9mGjJdnOYSXtXGiVhvhZ1fxWp+v1oR/cCELKVER7F6zSV1Hj+8T0Ulbi59Iqa7Gt9qNe95gqQPr6N+Kn9ACQ81VgqF6C1nsJatchcYzRI+vRuLIEZWEpnDrqO2QtLeO9NK2++fIhb7l064schpp5N209jt6l4rCrTSz3sP9lOU3NXv8y9jlCCYMjMCnx3Zx3rl5SP6Dp1jZ0ogKIoPPbqoez3G5tDOX8GDp9sB+CFzcdYMitALKExo9STc18jbZb4nqoLYstD+XFdd1ZlOmHef6yYVcSPvnYFBQ4LLS0h1i8p54rFZbS2DlzG73ZYae2IjurvWiqts/toC0tnF9PSEiLdnXVZVx/E7cwduolEkzjtlmFdL9l0lrYPtlJ00y20dyWB8elLKfqa6Pc5qqqMOKluZMXsw2AYBm+99RYul4urr756xMcvXrwYgLq60afrisEpDjNl2khESGx/CmxOLDXLJ3hVQvSn5KlHIUj58YXAMHQiz3yf5O6XJ3opQgghLiJGKlN63NN3zFI5HyMaJLnjGSyVC1AcnlGde8tbtYS7Elx983ysIygPVP1l5heKBRQL6YZDJD56jtgLP0RrP4ORShB97h9JbP4l8bd/PuT5bHYLy1ZVc/JoG+0tkSH3F1NbZyTJ1gNNXLmsEofdwrLZAboiSY6eCfbbt6W7x/eMCh+1DV1E44MP1zhXMJzA57Ezu9pPWjOYVurF5bASSwx+nte21/Hb18yWZQtqcmfB+txmlm2+Jh+Hosnu85qlx4qiUOzv+b2gKAoWdfCfY7fDSmyEz1HG9sPNhGMprlhqDhhxOsz2b4MNNDF7FA7dJs4wDJp/9xiqw0HRjR8b1frExSPvgcL9+/fT0tLChg0bcLlyZ+0cO3aMLVu25Gw6mkiYn1Y4JA123GQChXrbabTTu7EvvxW1e8qbEJNKnnoUAvgKnJRV+Th2UAKFk1X6xA705uMktv4BAK3tNEYqkXNfPdRKYucLGMbom0ULIYQQ0B0otNhR1J6bbduCq7CvuA01MAPn9V8d1XmPHWzmwM5GVqydRuW0kQ0OVPzmB5xqcTWWinloDYdIH/8QgNTejcTf+w1GVzNqYRV6sHFYfw+Xra7GalPZufXMyB+MmFJ2H2slrRlce2k1ACvmlWC3qWw90NRv3+YOM1B43aXVaLrBwVPtI7pWMJyk0GvnL+5bzp0bZvPJG+bhcliIDRD8au2M43fbqAq46YwkuWROgAJP/0EmYE49BvI2+TgUTWG3qThsI5vP0JvLaSU6RBB0IO/sbqCsyMXimcUk6uspeeUx/vTU03S9+CxGOvc5h9ujMLJ7F9F9ewjc+XGsBTKfQAwu74HC3bt3A7B69eoB9/nud7/LF77wBQ4cONBv244dOwBYulRS4seLYjc/EU03mqnf1urFE7kcIQakqJa8BQoB5iwopbUpTGeHTD+ejFJ7NwKgls0mdfIjon/832bWcw6J9x8j+eGTaGePAqC1nSF9Zs95W6sQQogpJBlHsfedYqooCo419+O55+9RRzH0r7MjxqaXj1Be7WfNVbNGfLzqND/Et1TMx1K1EL3tFEa4DcUbIHX4HdJH3sW+8k5syz4Gehoj3DbEGcHpsrF4RSVH9zfRFZT3QhezpvYoVotCVcC8L3TarVwyO8De4/1fR83BGKqisGZxOXabyqHT/bMOB9PelaDQ68DttPLlu5excEYRLoeVeI4BJIZh0NYV54qllXzr06v40deu5C/uH7jyLZtRGM1fRmEm+Dhabod1xFmXYD72U00h1vjjtDz6K0597zvY6o7TafWQfONlGv/7pxha/+dsOFOP9XiMlt8/hr2qisLrrh/x2sTFJ++Bwkzwb9myZQPuc/PNNwPw4x//mHSvyPhHH33E448/Tk1NDRs2bMj30kS3TEah1ngEALWoeiKXI8SA8h4olPLjSU3vvskx4hESm38JgDZQ8K87I107vRutvZ7oc/9A7JV/QetoOC9rFUIIMXUYqXifsuOx0nWDN188hKLAjXcuwmIZ+S2XpWY5jis/jWPt/djmrsNSPg+1sBL33d/BccWncKx7APuqu80JzYDe2T8TLJcVa6ajqgo73js94jWJqaOpI0ZpoQu114CMsiI3wXCy32TjlmCMYr8Dh83CnKqCnOXJAzEMg5ZgjLKivpWGLrs1Z0ZhVyRJKq0TKBj659EwDNRIiEIllcfS41Q2+DhabqeVaGLkGY5dkSSXNu5kyRu/puu9dylYvwHj69/m99UfQ7/xLsLbP6T9lZf6HZdKa9gHCRQahkHTr35Jqq2Vsk9/DsU6LmMqxBST91fJ6dPmH50ZM2YMuM+DDz7Iq6++yubNm7n77rtZv349jY2NvPHGG9hsNv7pn/4Jq7yAx02mx4rechzFV4pil8EOYpKyWMHQMQwj52SxkcqUH9ceamHl5TV5WKDIJyNuNvk1wq2gaygOL3qwET3aieruW7Kld++bOrGddP1+FKsNQ1FIbnsC101/ft7XPhgt2AC6hqV4+kQvRQghRA5GKoaSx0Dhng/rOFvXxXW3LcA3jIBHLoqqYl9yg/l1QQXuu/5Xdpt96Y3Zr9XC7kBhsBGmDV2R5fE5WHJpFXt31HPp5dMpLHaPan3iwtbcEaXsnOF+BR47mm4QjafxunqCZS1BM6gIsGB6Ic++e4JoPIXbOXRArSuSJJHSKC/q+zpzOixEcpQLt3aa/UJLBvm5MXSd4Osb6XjzddKtrfwZEGsopLF2Pvaqanxr1mIvrxhybbmEoikKvOc/o/DomSCtTz3BVe270JasZN5Xv4zqdBFtNIerxFaup7yjgfbnn8W3ajX2isrssSlNH7D/qWEYtD7xB0IfbqPk3vtxz18w+gcmLip5zygMBoPY7XaKi4sH3Mdms/GLX/yCb3zjG6RSKR599FG2bt3KjTfeyFNPPcUll1yS72WJXhR7zy9qS/G0CVyJEIPL9grKY1bh3IVSfjwZGekEaCmw2LP/f1sXrAdAa+jfpsLoaga7G6OrGb31FI7LP4lt/pWk6/Zj6KPrCzMeDMMg+vi3iT75nYleihBCiIGk4nkLFLa3Rti2+QQz5waYv3Rk02FHQ3EVgM2J3nl22Mdcuq4Gi0Vlx3unxnFlYrIyDIPmjhhl5wTvMgGyznDf/tCtvQKF86cXYgDH6juHda2m7vfbOTMKc5QeDxUoNNJpzv7iv2h5/PfYSkopffCT7Jx1JZ3uYuInT9D23DOc/Lu/pe6ff0THG6/lLNXtbeeRFk439UyjDcWS+FxjzyiMJbSc8xgGsvnffklg73t85J9P0We+iOo0ny+n3bwXSiQ1yh76FIrdTtOvfomh9/QkHaz0uOPlF+nY+AqF111P0c23juFRiYvNiNP27rnnHu65554Btz///PPDOo/dbufhhx/m4YcfHukSxFjZ3aBaQU+jSqBQTGLZQKGhka8E6NkLStny5nHJKpxkjHgYALWwEr3NvHGxTr+E1J5X0LuaMQwDrekolvJ5kIpjxLqwr/kEamEFeutJrHPWgqKQ2vcaensdlpKZE/hoeujtdRO9BCGEEEMwUnEz4DZG6ZTGa88exOawcvXN8/NSDTEURVFQC6vQzh4bdgWG22tnycoq9nxYx+r1Mykokuqii0kwnCSZ1vsF7zIDQzojSarNbj3oukEolspuqwyYwcW27oBeLtF4inAsRVmROzsIpV+g0JG79PhIXRC7Te23P0C6q4vGn/0HsUMHCdx9D8W33YGiKDR27OZgOMHff2EN6c4gnW9vouuD92n53W+JHjxA1Ve/gWLJPZzkNxsP43fb+e4XLgMypcdjzSi0oRsGiZSGqig88VYtH79qVr8MzJ1HWjh0OsjH59u5sn0P+3yz2Vi6lvt6BXCddvP+J57UsBYUUvqJB2l65Bd0bHyF4ptvRdcN0pqBPcfU4+DmTbQ+9SS+tesoffBT5+X3kZg68p5RKCY/RVVx3/lt7Gs+gW3xdRO9HCEGZsl/RqGvwEl5d/mxmDwyZcdqUU8pheorAZsLIx5Gb64l9tw/oNXtRe9qNrcXlGGbuRLH6ntQFAVL2RwAtKZj5/8BDCBduxUARSbLCyHEpGXkKaNwy5vHaW+JcP3tC3GPsXxxJOyLrkFvO0X62PvDPmb5mmkoqsIumYB80WnuiAJQXtw3GOfvFSjMiCbSGAZ4u/v2ZYJd4UFKa3/8xB6+9dMP0HWD5mAUVVEI+Pv+fLkclj7DTIx0mtjxWup2H+KyElBikT77Rw8f4vQPvku89hgVX/wygdvvzAa+fG4boahZxmwtKCRw593M+ocfUvrQp4js2knL478fMLsvntQ43RzmyJkgiZRGKq3npUchQDSeZsv+s7zxUR3PvHOi337/9tReXv/wFE2/foSYxcFrJZeBomDt1dPUYTO/TqbM58p/5Qa8K1fR+vQfidUeI6WZmYXnZhSGtm+j+Te/wr30Eiq+8CcoqoR9xMhII8CLlKVsNpay2RO9DCEGpajmryhD18jnZ2BzFppZhZ0dMfkUfZLonVGYobgLUZxejFgIrTszT2urQ/Wbn2Kr/r4lXYo3gOIuRGuqhe6+ThNNazKnMmOT15kQQkxaOaYej9TJo63s39nA8jXTqJk9cAum8WBdsB714FvE33sUS/lcVH/ZkMd4vA4WLC3n8N6zXLZ+5nkNbIqJFQybgcAiX9/XfIHHAUBnuCdQmJkmnCnHtVlV7DY1Z3/BjExZ8m82HubtXQ2UFDj7BL/ALD1W4hE63nqTeO1RIgcPoncGuRfgMBx/5xEsPh+20jKMVIrEmdPYSsuY/rd/h7Om7ywEv9tOKJrsl1FbdP2NpJqaCL7xGsnGBqq+9o1sSS+YJdiJ7gDc69vruGu9OZ28yO8Y/AkcgtvRHShMpLP3L5nr9L42wJrgARJtJ3irYgMJi4NL5gT67GfrzhRMps2AoKIolH/+i8S//10af/YfBP7q2937mc9vOthB+0svEnzzdZxz5lL11a/L8BIxKhJaFkJMWuPRoxDM8mOQ6ceTSb9AocODYrWjuHwY8VB2mqMebETv7M4oPOdGSFEU1EANekcdyd0vkzz09vl7AAPQM1OYJ1HfRCGEEH2ZU49H/4FOLJpk08tHCJR5WHv1rDyubHgURcV1/VcBg8S2J4d93Iq109E0g7076sdvcWLSyZT8ZgJaGS6HBZtVpatXRmG4OyDo7ZVl53HaiMbTAw7sqOgekPP2rgbcDiuXLewfuA6c3s/XTj5Fy29/TfTgAeJl03i2fAMvzriBws/9CaUPPIRn+aWoDieWgkICd9/DjL//Qb8gIYDPbSetGcST/e8XSh/8JGWf/izRQwep/9cf9+ntl9Z0DMN83B8dbWF3bSsA00q8uZ+4YXI5ejIKMwHStNY3o7GtK86ajv1c2/YRtqUr2OeZySeunctf3L+8z35Wi4JCT6AQwOL2UPWnX0MLhWj7//4FdzqG3UjT8uTjnPjWNwluepOCa69j2l/9NapjbEFPcfGS8LIQYvIah9Jj6Ft+LH0KJ4ds6XF3oFD1FAGgOH0YkXaM7ibterABRenONrT1f/Oj+kpINdeS2PoH89+uAqwzVpyPh9CPHuvKPi40CRQKIcRkZBg6pBOjLj02DIO3Xz5CIpHmjoeWY7FMTB6G6i/DOnMl2qndGIaOogy9jsJiN7Pml7DvowYuXTcdu0NuDS8GmZLfzKCMDEVRKPDY6Yz0DDMJd5f0+lw9Gacep5X9J9v5xo838/WPL2NV9wfwGRZLT1bf/3xgOXOq+vb/jJ88QembT3LaWc7Sr/8J5Qvn8vqOOg6+fpR/+R/rR9wjMFMq3BVNZoN02cekqhRecx2K1UrTI7+g853NFF59jbmO7sDi1curefXD0/zx7eNYVIWKwPAmgUcPHaTrgy3EDh1Ci8ew+vw4Z87CWV6DU9OIJtLZ50LrFaAEqH/xFa5r28FB7wzm3fFJeGJfzpJnRVGw2VRS6b73Qs5Zs6n8s6/R8B8/4RupJ1F+Ch0Y+K9YT+COu7CVlvY7lxAjIRmFQohJK1N6nO9AIcCchWUy/XgSMTMKlWw5seIuNP/r9GPEQuhdvTMKmwYsq1K8AUj09LVJHX1vfBc+iEw2oVJQMakmMQshhOglZQZFcn34NByH9zZx4mgba6+aRaDUk8+VjZi1ajFGIozeNvy+g5eum04ykebArsZxXJmYTDIlsQ57/wEYZqCwV+lxJqPQ1TejsCNk/ty89uHpfufIZCGuWVTWL0hoGAYtT/wB3eXhyaprSQcqURSFUDSFopjnHqlMYPHvf/EhjW2RnPv4r9yAa/4CWp96Ai1kfoibKQeuDLhZMN1831le7O5XJt2bHo8TO36cxp/9B3U/+iHhjz7CUVODb/UabBUVhHfvQnvmd/zZqWcwPticnbqc6pURmDzbiOPtFznmrua58g20hPo/x73ZLGqfjMIM7yUrcH7tm2wtXELiihuY9td/S8UX/0SChCIv5GMjIcSklZlQNh5BljkLS9jyZq1kFU4SRjyE0l1ujMOD6jX7O6kuH+lYlxlItDkhGUU7exTr/PU5z6N6+/Z20UNt4772gehBM1BoCUwnfWbvhK1DCCHEwIxU9/TWUWQUtjWHeff1Y1ROL+CSy6bleWUjZ6leDIBWvx9LiVmiqQcbUQrKB8wwLK/yU1VTwJ7tdSxbXT1hGZHi/Ikn0jgdVtQcU3D9HjvNHTG6IkkUJXfpcWZYB8DJs6E+vQENwyASS3HL2hruv3Zuv/N3bN9B7PAhjJvuIVlrJ5ZM0xlOEI4m8ThtqOrIu5JnMvESKY0DJzuoDPQP2CuKQtmnPsup732H5j88RsWXvkIiZQbfHHYLK+eXcuh0EEuO6yfqztC5+W3Ce3aRbjXLkxWrlcCdd1N0y62otp4MSEPXaT9ay45//zkzNz2HY/f7PBRXKWzSOX3Yh2J3kDhzGs1i5ZWyyzEUleZgrN9z3JvdZiGV6h8oBNBKKni7ZCXLr7oE99ySETxrQgxOAoVCiMlrHDMKvX4n5dV+ag9KoHAyMOJhcJo9YVzXfzWbMag4fWDoYOhYZ68mfewDwEAtyJ1R2DtQqBZPwwhPYKCwowFsTlRfKWgDN/0WQggxcYyoOXhBsY+sR2EklODFJ/Zhd1i44c5Fowpw5JvqKUIN1JCq3Yp9+a3o4TYiT3wb51VfxLZgw4DHXbquhhcf38vR/c0svKTiPK5YTIRYMo3L0T+bEKDY5+Tw6SB/8W/vAnDzmhrsVhWHrWd/T6/Mt2Ra50xzmJpyH2AG69KakTM7ztA0Tj7yG2zl5ajr1kPtLt7b28jm3Y14nNbs1OWRChT0BPk1LXdADcBRXU3xbXfQ/vyzKKqFxA13A2YgbuX8Uh57/SgzK3zZ/SMH9tP821+TampCsVpxL7uEgvVXYa+qxjV7NtbCon7XUFSVonlzebz6YzxYHaP80AeosQQxhxfV5cZIJnHNnsPm4tWE681EiJag+WHFgBmFVpVkOve9UCZT8dypx0KMlQQKhRCTlqJ2/9HTB/6jPxZzF5by3hu1dLRGKCqZ2HKhi50RD6F0Bwqt05Zmv6+4et6w2Zfd1B0o7D/xOLt/r0ChpWoRqX2vYaSTZqbiMCQTaepOBkkm00ybUYjXP/opmEa4DdVXAhYb6Fq/aXxCCCEmXnLvK2C1Y6laPPxjEmleenIfyUSauz+1Aq9v8gwMsC28isR7jxJ79V/MDEPDIF1/YNBA4fRZRQTKPOzceoYFy8rlb9UUF0to/Xr5ZRT5HUQTPZU8rV3xfplu3nPKg080dmUDhZkMRE+OoFfne+8Qq6uj8qvfIOQyf2Y27zZL3iPxNNWloxsi4nfb+eeH1/OX//4u4QEGrGQE7jSDg+3PP4txtJZq+3IcVpViv5Pvfv6y7CCW4Juv0/z7x7BXVFD2yU/ju2wtFp9vsFNnqapCgc/B6UAl6TuX8fhbx5g/rYCrPr0qu0/Lbz+iwBOlM5KkpTuj0DdAoNBuVfuULveWCSDaJVAo8kwChUKISWs8exQCzF1cxpY3azm8r4l118wel2uIoRm6jtZ6Ctus1f22Kc6eN2VqyQxsS28kte811IIBAoXuQlBU86avZAYpwIh0oAywP0C4K86ubXWcrm0n1BlH13sm0/kLncxbUs6qK2pGXI6lR4Pmeiy9XscW+bMrhBCThR4PkT62FdslN6G6C4Y+ADNjaeMzB2hrDnPLfUspKR/bhNR8s829nMS2J0mf2km6bh8A2tkjgx6jKAor1k7njecPcfJoG7PmSwnjVBZLpHHZBwgUnhP03nmkhWnnBPAypcdzpxVQ3xLhVFM4uy0SMwN152bH6fE4bc8+jW/RQrwrV6HkCOjlGuYxXAUeO26HlUh88AoORVEouevjuObMpe5n/8lnWl6Bf36XhvkLKFq5EtW+kKYXn6fz7U14lq+g8st/iuoc+UT0Qq+dYDhBaaF5bFrvO/U4HEtRWuiiM5KkNRhDVZQBg7c2q2XAQKFkFIrxIncsQojJK9ujcHwChW6PnZrZxRzZ18Saq2ZNirKhi01i5wskP3oOtGS2t1Jv2UChxYqiqDjWPYR19pps76V++6sqiqcIxe7OZhfGNv4bjis/jbVqYZ99I6EE2945yZF95qCUmjnFzF5QwvRZxThdVupOBqk71cGO905xuradG+5cSGHx8CbhARjRIGpRda+Ad1oChUIIMYkY0SBgYCkb3oeFum7w1ouHOXOig2tvXcCMOYGhDzrPFIcHzyf+kdgr/4zeZg6aMMJt6OG2fn18e5u7qIxtb59g59YzEiic4uLJdM6MP4DicwKFmm7gdfV975I5ttjnwKoqnDrbld0WzjH8BKBj4ytonZ3M/PbfkFAUvC4bP/jSGqwWlZ88vY+6lvCIpx2fy+OyER0iozC779JldH7xr3n38Y3cPS1N/OQxwjt3ZLcX3XwrJffc11PdNEKFXgctwXg2kJc8p8dgOJaiptzLsfpOIvE0fo99wExeuzX3MBPoFSiU3qIiz+SORQgxaSlqdz+UcZwYu2BZBadqD1B/qoPps4rH7Toit+SHT2a/tpwTyANQujM8bEtuMP+tqlgr5g16TuuMFSh2N6rXvNHRO+pIvPcoqdJZWJfeRH3QxaljbRw72IKW1li8opIVa6fjK+hbZhwo87J8zTRqD7Xw9itHeOKXO7jutoXMWTj0NDnD0DGinai9Mwq1NIz+w3IhhBB5ZiSiACj2oduPGIbB268c4eiBZtZePWtS9/JTPUVYpy8j2XYabC5IxdBaTw0aKFRVheVrpvPu68doPNNJ5fThZViKC080oWUz3c5V2CtQWFLgpLUzjs3at5+hpzujsNDroMjn4I0d9aQ1HatFzRkoTIe6aH/1FbwrV+FfuICWFnPqcKbUuLTQaQYKBwheDpfHaSMSG35P6IRiY59/Dp/91OUE/E7ix44Sqz2Ge9FinDNmjmkthV4HR+s6SXcH8uLJnnsZwzAIx1IU+ZxYVAVNNwZ97DabOuDjygYKbbl7TgoxWhIoFEJMWoplfEuPAWbMDWB3WDm8r0kChRPAUj4PrekoqFYzqHYO1RvA84n/C2WA4SW5OK/8DACG1vOmTO+oo7Ulypa9MwlGrNjsFmpmF7PmqplDZgnOWVhKeZWfjc8e4PXnDqKqypDZFkYsBIaO4ukuhcac3i05q0IIcf4YqTiGlkJ15u4tZiQigJmFN5RDe85yaM9ZVl1Rc0EMQVPL5gBgKZ2J1nAQMtOdB7Hwkgq2v3eSnR+cpnL6svFeopgg8UQa50Clx96eQOE3H7qU2vpOppf1LT32dPcoLPQ6KCty8eq2M/zkqb18/Z5lOQOFHa+8hJFMELj73pzXzAQtx1J6DOBxWUcWKEyZ9xdOuxVFUXDNm49r3vwxrSGj0GsnHEtl+z3GevV9jCW07kxNG067hUg8PWDgFsButdCR/v/Ze+/oOK70zPtXoQO6G42cQYIBzCRIihTFoJzzSDPSjMZjT/LYM/Y6rDd4vw3e3XPWXq83fPvZXqfxpJ1sjTSSqByoESnmnMAMkgBI5IyO1VV1vz+quwEQGWiQIHl/5/CA6Kq6VQ00um8993mfNz7iNukolMwU8hUlkUhmL2lH4cwJhbquUr28iEtnO4hPsFxBkjmEaaAWzsP/0l+Muo+aW4qiTP7jStF0XMsfwvPANzmf/QTv9T2NYQge+cwyvvaHm3n0ueUTLiXXLDuCAAAgAElEQVQOBD08/flVFJYG+OD1U9TXjdxN2eppIn54KyLS7VyDL3eg9NiSry+JRCK5HgjbRMRChH/x7wn/8PdH3zEtFI79WdDdGWHnRxeoqMpl/d3zMnilM4dWvBBUzfkKCGt8AcXl1li5roL6ui4628MzfYmSG0TUMPGNkofndmkEslyoikJ+0MPGFaXDmoykBL38oIe1iwp5/t4FHKvrZMexJk5cdOZH/mS5stnTQ8/H28jeuAlPefmI50yJZNc2TZksAa8rnZE4EVJCoceVeUkkNym4dvY6jUpihtPUDiCUzFHM9jlCIZBuojISbl0lkRitmYnzuHsGnoPk9ka+oiQSyawlJbDMVEZhiqWrSjFNm7oz7TN6HslwhBlDzSkZsxxqOrg2folPanPYV19KeTDE05W7qV5WPOnGJABuj87Tn68hv8jP+6+d4viBK1jXZMbEP/0hxsFfYtYfAxhaejyDJfQSiUQiGSC++2eEfvh7iJAjWgh75JvsgdLj0W/SLctm25un0TSVh55eetPkGau+HPyf/3NcKx5yHpjgYtWqdRXoLpVj+xtn8OokN4ILV3tJmDZGwsbrGb1UNS/bKSnWRsnnm1Mc4FufWcEdi4tQFIWnNlaRH/Tw4w/OcaKuk5UL8tPHdm59DWHbFDzz3KjnS4lkg92MY2Gc+hiz6fSwx33e8ZuZDCaesFAU0GfAjZcq4W7vcZy8li3S7r9QZMB1GYk79zgl+aM7Cl26mu5ufC2J5OPSUSjJNPIVJZFIZi2Kfn2cWMVl2eQV+jhzvHlGzyMZASOG4vKOv98UsCyb918/Rd2ZdjY+sICH10ZwhxrSN4xWdxPh1/8LifO7Jzymx6vzzEs1lFUG2bWtjl98/xDtLf3p7YrbmeglTm1zvvfnpYVCYc2s4C2RSCQSB7Ph6JDvUy7vaxGGIxQyhlB44NPLtLeEuP+JJfizJyZkzBbUYPHAZ+wEHIUA3iwXi1eUcOF0O/FJiC6S2U1zZ5j/+qND7DrpzHVH67ALsHxeHivGiONRFIUNy0rSApuqKty3pgKA33+hhn/x+TUA9O7aSe+O7eQ99Aju4tEjZJbNy+P3P7eKRXOGR9Bci9XZQHznD4lt+7th2/xep5mJLcQIRw4nbth4XNqoTUSmQ8pR2NYTTT+WKj8eXJ6demxsR+HoXY/TYqfseizJMPIVJZFIZi2KKzkhHyWXI2PnURSWriqltamf7g5ZanM9EYkYzIBQaFk2H75xmvoLndzz6CLW3jUHPa8cLBMR6nD2aTmH3VZH7Fffxg51jTiOUfsRibp9Qx7zZrl45qXVPPniSgzD5LUfHaH2SBNCiHRpl4g6HQCVrBxIdz2WN1wSiUQyFeze1gFRbwIoWcGhx/eNXDEg4mFwZ43a2fRqfQ9H9jaybHUpC5bcpJ2A04tVE/8MWr6mDMu0OXuydaauSnKdSTnbGpKLm1mjZBQCfOHBRXz1ieEN5sbiqU1V/PdvbWJNtfN3Eq27QNuPfoBv2XIKP/fimMeqisLaRUWoExDsjMNbnWNyy4Zt82e5EAzNAxyLeMLC456ZJiBB//AOzlHDWTAORQ1gaKl1yRhCocs1etfjSMwpI5/Iz04imQxSKJRIJLMWNSkgiRkWCgEWryhBUeDMiZYZP5fEQQgbzHjGHYW2Lfj4rTNcOtfBlocWsvIOJxNHzXO+2t1XnfPHBpyAdu/A713EQtj9HQjLJL7rxyOuWgNULSzgxa+to7wqlx3vn+ejracJ90VBc4OiouaUomi6zCiUSCSSaZC4uJ/wL/4d0Q//ZsLHiFAnWvkyPPd81fm+f3ShcLRGJvFYgm1vnSEnL4stD1VP+rpnDVP4DCoqzaaoNJtTR5vTuWqSm5uekDOXvpJcEM8ao/R4KqiKQmEyazDR1UXT3/41el4+Zd/8XRQtc+eyuq44/9GG5xmmujFPtKFJPGHhmaFuwSNlQKYdhZHhDV9yRhAWU7h1lYRpj/i3GImb+LyyP60k80ihUCKRzFpSjkKRMGb8XL6Am6qFBZw72YZty0nxdSHhTFozKRTatuBXb5/hwul2Nj2wgJo7K9Pb1PxKUDSs1jrAEQTTx/W1pf8f2/l/ibzzP7BaL4x7viyfm6deXMVd983n4tkOfnl5C4f0ZxAv/jW+F/7U2Um7PlmbEolEcisSP/BLUBSsq7WYzWfH3V+YBiLah1a+DNeSu0FRsJNCoTANxKC8WGFEUNwjC4U73j9PNGzw8LNLcc2Q6+h6oCiK8zk0CUchwPK1ZXR3RGi52jdDVya5nnT3O3Ouq+3O3Ges0uPpIISg5Xv/iB2LU/57f4gWCIx/0GRIde82h98b+JPCW3iCzQnjxswJhS5dxZ0sB041GukNO9fc0RfD49bweXT+9Utr+NIji8csf3Ylxxmp/NhxFE6vCYxEMhJSKJRIJLMWxZVcXbsOjkKAJatKiYQNGi+NXIYqySwiNdnLkFAohGDH++c5V9vGhnvnseauOUO2Ky4vavF8zOYzzv7xEIo/HzQdkRQKhRBYTWcQva2YdXsHxh4kKl6LoijcsWkuL31jLfM9dZxpyeZn3z7EB1vPcnRfI+cuGfRb2dJRKJFIJFNARHpwLdoCbh/muV3j7x92PsPVQAGKqqP487H72jGbzxL60R8Q++S7RN7+HyTO7046CoeX/J0/1caF0+2s31JFcVlw2PabDs01qdJjgEXLinG5NU4dkfnNtwIpoTCabJ6RH5yZfOi+XZ8SPXOaos9/AU9FRcbHF4aT+TfS6zk7KRT29McJRRPsPD62I3YmHYUAWUmnX3mBsxhxpS3ErhPNtHVHKcnNQlEUls3L56F1lWMNg0t3rjFhjSIUSkehZAaQryqJRDJrURQVNPd1KT0GqKrOx5ulc+Z4C1ULZ6YLr2QAkXAme4o7M5PVY/uvcPpYM2s3zWHd5qoR99HLlmIcexeRiCFiIRRvNorLg93r5DCJvtZ0SXLi3M70cXZvC5p37NKzbFeMTf5drL9vMae7yrlwup2LZ508RJ3P8HhzlDljzwUlEolEMghhxiERQ8kuQiuaj9VZj7ASxHZ8H9eizeiVK4cdY/c7nY6VgPM5rgaLsfvbie/+CSRimBf2AGC1nEXNLka5Juss1Bdnx/vnKSnPZu2muTP8DK8PiuaatKPQ5dZYvKKEM8eb2fLwQrxZ0rV0M5MSCsEpOy7OG73L7lQxWppp+9lPyFq8hJx77sv4+KnIGmBEE0FlcQBNVTh/tZd/2FqLYdosnZubLokedr0JC+8MOSvBKT/uDRnkB700d0Z4e289ccNCUxXWLi6a8DgpZ6KRsPFfM2UOxxKUF47sipZIpoN0FEokklmN4vKMWF4wE2iaytKaUi6d66BvUJcyyQxhOI7CTJQet7f0s2/7JeYvLuSue+ePup9WvhSEhdValxQKAyjBYux+x1E4pNzYMnEtfxAYmmE4GiLcA0CwMI8tD1fz5d/byNf/+WZe+Gw5fi3Eu5+EpVtVIpFIJkGqMZSaFUQtmIvddRXr6mnM87uJvv9XWC3nnf0GuYZEyBEK1aRQqAQKEKFO7P52tMHCoupynOWDMgqFEPzqnTPYts1DzyxDVW+RBgGaCzEFV/vyNWVYlpBNTW4BBguFpfm+jDe/sBMGzf/wtyguF6Xf+OaoDYKmRWLgOQhzqPAtjCj2x/+HO0pN3tvXkG7+EU+MHvsSm2FHYcrp59ZVinK9xJPNTCxbUDIJoXag9Hj4c4nEzXQ2o0SSSaRQKJFIZje6G5G4Po5CgFXrK1EUhWP7r1y3c96uZKr0uKcrwjuvnCTL7+L+J8bOeVHznDIYu681LRSqwWLsvnaEsEmc3wMef9qJ4q55AhQNu2d8odCOOEKh4s91vioKHq+L/CIfj2S/S05A4d1Xa7la3zOt5yuRSCS3CwMd5INohVVgmxi1H4KqofjziLz3vzFOfEDoB7+TdobbfW2gqCiBPADUQL6zkGNE0cqX477zBfSFGyERdcYfVHp88lATVy73sPnBheTMgOPqhjGFjEKAwpIAxeWyqcmtQE8ons7KC/pGb5wxVdp//jPijY2Ufv23cOXnZ3x8GDRvRBlmIrDaLmLWH+GFxBtDHh+tWzA4TU9msmw3lR2o6ypF17gaJ+PodCfFzJGeS1RmFEpmCCkUSiSSWY2ie65bRiFAINvDouXFnD3ZihGXmXIzSWrCp7imfjPW0xVh60+PYduCpz9fM25plOLLAVVDhDodJ4k34IiHiRjxXT/GulqL587Poc9djTZ3NWqwCDW3BKuzYfznkxIKfblDz6m58KpxnrxbJZjr5b1fnqSzPTzl5yyRSCS3C4OFQrXQKQO2Gk+glVTje/JfgaIQ3/NTp6S4/oizvbMeNa8i3XHeWfhxRC41kIdn7dN41j+XPkfKUdjdEWbPJxeZuzCf5WuGliPf7Dilx1Ob06xYU05PZ4Tmxt4MX5XkepEwLULRBJVFTmORhRU5GR2//8B+erf/irzHniBQszqjYw8mHVmTlY24RihMOYm9Vog8NcRjG5yc6pEagIDjHu6PJMj2zZzIlhIhXSMIhSV5w7NRR2O0ZiYJ08Yw7XQWokSSSaRQKJFIZjcuz7DJwEyz4o5yEobF+VNt4+8smTqJ6ZUe9/VE2fqzY1iW4Nkvria/aPyMFkVR08H2xMMongB61RpQFBKnPkYrXYxr2QN47/4yvsf/CACtfBlW85lxg+CdbEMFxXNNhz/VWQn2uCyeenEVukvj7ZdPEOq/fgK4RCKR3GwkLh/GqN0GJIXCYGna7a3NcRZyvPd+HXTHHRXf+3PC//T/OEJi0UAERaoEGXAaWAFKsAR90Ra0ihXoc2qwLJttb53B5VJ54IklYzrTb0qm0MwkxcJlRbg9GqeOyaYmNyupbrv3ri7n9z67iic3jpzjPBWM9jZa/+/38C6spvD5z2Vs3JFPlpw3ZuWANfTeINXZHOBPP1vG2kVOBuBoQmHMsLBsQXZW5t2VKXzJ/EOXNiAULqvKQ9cUygomLhQOZBQOLT2OJA0NsvRYMhNIoVAikcxqFN19XR2FAMVl2RQWB6g90iRLbWYAYRrYoc6BEpIpNDOxLJsPXj+FmbB59os1FExAJEyhBgrSDkHFm43qy0UrWwqAa9Wjw24Q9cpVYBrpLKzREDEn62pYLk/S1YJlkp3j5akXV2HETbb+9Bj9vbHhA0kkEokEY/8rWFdOAo5QqKgq/i/8N3wv/BnumkcBcM1fR+Arf+OUEjOQJ6sWzUuPkxIHAVS/U46sKApZD/wWvqf+NVphFYd21dPeEuK+xxfjC8yccHCjmEozkxQul9PU5OKZdmLRqY0hubGEo46gFMhyccfiooxlbwrbpvUH3wNFoey3v4Wiz6xgla5EyQqCbSFsC+Pkh9i9Lc4CsOIszGqJcNqFZ4yQ6wfQH3GExuvlKFxUmUN+0MNvPrWMP//tTWRPovzbnep6fI3oGYk5f4++GWzIIrl9kUKhRCKZ3eie65pRCM4NxPK1ZXS2hWlr7r+u574diH3yHcI//ZeIuFN+OxVH4YFPL9PeEuKBJ5dQUBwY/4BBKIECRPJmUvE6x7prHkOfdwd61dph+2vlS0HVMBuOjTmuiPWnxxtyPi05gbOdiXphSYCnv7CKaCTB6z85SndnZFLXL5FIJLc6wohg9ww42JSka1DRXGj5A2XFqcdcizYOOV4rWpD+vxoYEAqVpFA4mNPHmjm8p4ElK0tYsGTinUhvKqbhKARYvrbcaWpyYvy8XsnsIyUoZdp51rvjE6Jnz1D04ku4CgozOvZIDJQeB53vY/3Ed/+E8Ct/gt3fhlo8P/l4KO3CG81R2B9xfiYzKRSmGqUIAXNLsvmfv7uF/KCXgpzJzXsHRM9rhUJnXunzyoxCSeaRQqFEIpnV3AhHIcCi5cW43Bq1h5uu+7lvdczGEwDY3U2AArpnUsdfre/hyN5Glq8pY/7iyU9M1exBZWhJYU+fu4asR/8ARR3e/U5xedHnrsa8sGfMrpEi2p+evA49oTMxF9bAqnZpRQ6f+bXVmKbN6z8+KrshSyQSySCs9sukcgUngj53DYGv/wNZT/4rtPJlqPmV6W2Ky+s0qcoKOs66JEbcZNtbZ/jk3XNUzsvj7keqM/gMZhlTbGaSoqDIT2lFUDY1uUkJz4CglOjupuOVl/EtW07wnnszNu6YGIMcheA0KQKwEoi+drS8CqcJYqwfl2tkF16KAaFw5hzEo2ULTpZUE5pr3ZGp0uOZbMgiuX2RQqFEIpnd3ICMQgC3R2fRimIuyFKbjJOa4NldV8DlmVQWlBE3+fjtM+TkZbH5wYVTO/+gvCo1e2LuEdfS+xHRPsz6w6Puk+qiPIxrHIUpCksCfPY31uL1uXjrn06w95OLCFvegEkkEonVdnHSxyi6B71yJb6n/82AkzuJGsgf4iZsberjF98/xPnaVtZtqeLJF1fhvoXL96bTzCTFsjVl9HRFaWqQTU1uNsIz4CjsfOM1hGlS/OWvXrdMzyGlx4AIdw9si/WjZBeheLMRsRAubWQXXop06fE4TfCmQ9rVaE1PKMzxe3DpKicvDl1Unonfq0SSQgqFEolkVqPoHrjOpccpVq4txzJtzhyXpTaZRMnKBsDuaUJxTzzMGWDXR3WE++M8+PRSXO7h7r+JkBIH9YUbUXNKJnSMVrkSXFlYTWfTj4lrnK6jlR6jqIAyopsjJy+LF7+2juVryjiyt5F/+sFB2W1bIpHc9lhNp1BzSvFs+iLe+35z2uO5Vz+Fe/WTAJw/1cbrPzmKsAWf+bU1bLhnXsYy22Ytmj6t0mOA6qVFuD06p47KSoubjVSJqj9DjsJ4YwN9uz4l5/4HcRcVZ2TMiZASCtXUgnOke8h2fW4NijeAiIfSLrxRHYXRmXcU6mlH4cg5iRPF59V58I4K9tS20No1EFcTTTlFb+FFDsmNQ76qJBLJ7Eb3DBNkrhcFxQHK5+Rw/OAVVq2rQNNvzrUVYdtgm+mMpxtNWhy0LdSCuRM+ruFiF2dOtHDHprmUVoxQ4jtBtPKlZD3+R474N0EUVUUN5CEiTpmL1dVI5PX/gmvZA9i9LXjv/XrSUTj8uhRFAU0De+SJoq6r3PvYIvKL/OzaVkd7Sz/PfnH1LRmoL5FIJONhdTdhXT2Fe/1nca96LCNjuqqdDMPjB6+w66M6yufk8PjnVuC5TbK9MuEo1F0aS1aWUHukiWjEIGsGBRZJZgnHTDRVSYtn00FYFi3f/y5adjYFTz+bgaubBEYUFAXF4yzKphyF3ge/hT53NYo7K+ko7B+UUTjy3CsUSeDWVTxTXHSeCJkqPQa4b00F7+9v5PyVXkrynXl0Suz0z6ArUnL7cnPe9UokktsGRXc72SNi+h+yU+GOzXMJ9xucrW29IefPBMaRNwm/+ifTHkfEQlgdl6d/QYNcDVrJxDKhLMtm50cXyMnLYv2WqmmdXlFUZ0I5Qh7hmMf5crGTQmGidhuYBokT72M1HMNqOAbCGtlRCKDqY+YbKorCqnUV/Po376K/N8b7r9diTbNURSKRSG5GEme2g6bjWnZ/xsY0TZs9v7rIro/qmL+ogKe+UHPbiIQATKPr8WCWry3DtgWnj8lKi5uJcCyB36tnpES4f/8+4g31FL/0JbTA5JrJTReRiIErC3Tnb9dOZhRqJdUo7izAyZ4WsRB6qvQ4MXrp8Uw2MgFYXpVPlkfn0Tsnvig+GgVBJ8+7OzRgnuiPJMjy6OnnKpFkEvmqkkgksxrFlWx0MUJOoYiFMM5sxzjxPlZP5kphYrt/QvSTfwSgcl4ehSUBjh+4ctMGeFvtlxC9rQgjOq1x4kffIrL1vyJGccZNlMEOUa1kYjmDh3Y30NsVZcvDC2+Ys1Px5SIiPYhEnMT5PWhzV6e7JFvtl5x9vNkjH6u5hmUUjsT86kIeeGoJLVf62PnhhcxdvEQikcwi7J4Wwi//W+z+9mHbRH8HarAkXV44XZoaevin7xzg6L5Glq0u49HnV6RLAm8bptn1OEV+oZ/KeXmcPHRVLmbdRIRjZkYamQjbpuvtN3FXVBJYf2cGrmyS50/EnOZEySZ4Ill6rHj86X0UT8CJglEUXLo6aj5gfzRBYIZdsUG/m7/5o3tZUD799zKXrhHIctHdP1goNAjOsNgpuX25zT4lJRLJTUdqMjBCTmFs78+I7/g+8T0/I7bt70YdQtg28UOvE9/3MsKIjLpfisTJDzHP7cJqu+g4vdZX0N0R4Wp9z9Sfxw1EhDoAsEOd0xrH7m4C00D0d0z+GkyDxMUDjtia+l0qKlrRgnGPbW3q48ieBhavKKFqYcG4+88Uqi8XEenF7mkGM45ryT1kPfaH4Palg/dHEwpRtQmXfVUvK2btpjmcOtpM7RGZBSWRSG49zKu12D3NmPXHhm0TiRgk3UHTpa8nyruvnkRRFJ55qYb7n1h86+cRjoAyza7Hg6m5s4JwyODi2cnPBW51hBD0R4xZt7AcSToKp0vo8EGMlmYKnn4WRb0+MoJ59RTRD/4a49i7kIihuL0oSUehCPc4OdAub3p/xZsNRhRhm7h1lcQojsLekEHwJiufzw146OmP09wZ5q9fPU57T2xGMxYltzdSKJRIJLOaAUfhNY0jhI3VeAJ9wZ24Vj6K3dMyanmy3X4R49DrGMfewWw8Oeb5xCDXl3H0bQAWLSsmy+fi+IEr03gm1xc70oNRuw1hm9hJYW8qAt+QMfvanK+9zZM+1ji8ldhHf4N15STCjKMWL8D70O8M/H5HIRZN8MHrp/Bne7j7kal1Oc4Uii8HbDPtHlSDxemvdme9s89opceaPuS1NR4b7plP1cJ8dn54gcZLXeMfIJFIJDcRdlcjAFbzmWHbhBFNlxFOB8uy+fCN0wA8/YUaKufljXPELYzmAtvKSIzL3AX55ORn3dSVFjNBwrT4j9/bzx/+1U721M6u0uxwzJx2jp0Qgs633sRVWkpg3foMXdnY2KFOoh/+NeblQ8QP/hIRDzuioOaIY3akG8XjH1JSnZqHiVgIXVcxRsgoFELQ2h2hOC8zCxLXi/ygh+7+OP/z50c5cr6DS819M14+Lbl9kUKhRCKZ3SQbcIhBpcciHsY4+jYi2oc+dzVqbpmTYxjuHnEIq7Nx4NhR9klvDyVFGd2D2XgckYij6SrL15RRX9dFb/f0ynevF4kz24nv+hHRt/47JLvE2dMQCoVtIZIlYnbP5PMaRbQXwMk4TMTRCufhWjB22YoQgo/ePE0kbPDY88tveJ6U4nNuMq2Wc8BA92Q1WDSwTyB/5INVfVJB8qqq8PCzy8gr8PH+a6foaA1N8aolEsmNQgiR7tIpGYrV5Sy8Wc1nh4tXiSiKa/o38Pu2X6KtuZ/7n1hCMNc7/gG3MlrSTTbNhibgZOrWrK+grbmf1qa+aY93q3DkfAdX28MANLbNrs/scDSBb5qOwvCxoxhXGil48pnr4iYUwib2yXdACNx3vgBWAqu1DsUbHGjOFw+DxzfkuFRlR+SNPyOgmyOWHveGDWKGRWm+b9i22UxuwEN9a/+Q8mPpKJTMFFIolEgksxpFH+4oNI6/h3HgVQC0ypWoOSUA2L0DAlbkrb8guu3vEYm441xwZYHmxg6P7c6y+xwxzF3zOFgJzMbjAKy4oxxVVThx6GrGnttMknIPpkQtADs0DaEw1JXu2jsVR2GqdNxqOe/8fwIdmA/vbqDxYjd3P1xNUekoJb3XEcWXAzg/U8WbnXa8pAXDovmovtyRj1X1Ubsej4bbo/Pk51fh8eq8/YsT9PdKwUEimc3Yva2Efvj76cxc89xOQj/5IykWXoMQNnbXlXSWmN0z9DPFcRROT9hruNjFsf1XWLG2nIVLi8Y/4BZH0ZILbRkqP16yshS3R+f4gZtjTnQ92Hm8mYKgh5J8Hx2z7PM6EjPxe6a+2CqEoOvtN3EVFpG94a4MXtnoJM5+itV0Gs+mL+JatNl50DLQ560dMoccnE8IoBXMca65v50FWtuIpcctnU4M0c0mFOZnD6/CCfqlo1AyM0ihUCKRzG5SGYXGwKQrdVPh2fLrqL7cQUKhU+phR/uwmk5j1u3FOP4edtcVtII5KIH8cR2FqWB11+K7wePHbDiOEAJ/wMPCZUWcOd6CEZ/+ivxMY/e2ouaWDzygaNMqPbb7kiKsqmP3TL6kJlW2bDWfActwwqjHoK25nwM7L7NoeTHL15RN+nwzQUoEFKFOlGTZMeCUdAF6xfLRD55k6XGKQLaHp15chZmwePsXJ4jHZv9rTyK5XbHaLyJi/VjNzgKN1XIOjOiU3jNvZUR/JyRi6NUbAbA76oduN6LgnvoNvGna7Hj/PHkFPjY/OH4O7m1B8nMqEw1NAFxujeVrSrl4tl0uYgGXmvs4eamLu2vKKcr1ziqh0BaCaNyclqMwcqqW2KWL5D35FIo+/azDiWBePowSLMG15F7UQD5KoABUDdf89QOOQoYLhWpuGYGvOrnlZWonhmljWjZ9kYHKpJaum1MozE0KhUGfi/xkF+TsLOkolMwMUiiUSCSzGjW7EBgkVOGITtqcGtwrHgZA8eeB5ko7Cu2ugSxBq/0iVmcjan4lqj9vXEeh6GsDVUcJFKAVzcfurCf0j18jfvA1Vq2rIGFYnD/VlumnmXHs3lbU4oFMP7V4/rSamaR+tlrZkiG/i7EQpkH86FuIeNgRYDU93b067RQdAdO0+eTds2T53dzz6KIh2TM3EmWQW3BwubFr6b3oC+7EvfrJ0Y/V3QNNXCZJfpGfxz+7kt6uKB+8Xis7TUoks5RUvIPd7bisrC7nq90jmxIB2OFuhGk4ERSAvvAu0HSszob0PsK2wYxPq/T48J4G+ntj3P1INbpLm+5l3xJk2lEIsPKOCgBOHpav71c+qSPb5+LRO+dQmJNF5ywSCmNxEwHTEgq73tqKnpdPcNOWzF3YGCehaxoAACAASURBVAjbwmo+h16+LD0HdK94GHfNE44wqA0SCt3+Yccr7iyUYDEldJAwLf7hjVr++V/tTGdqtnRFcOsqecGxc7JnG163835WU11IYY7zHpktHYWSGUIKhRKJZFajBArA5U3feAkhsPva0i5CAEVRUYMlA47CZEi6Vr4Mq+k0JKKoBXNR/HnjOwr72lCyC1FUFTW/Ejt5A2Mc2UpxWTa5BT4unJ7dQqEwoohoL2pOCVnP/FtcNY+j5VdOy1Eowl2gaKgFcxCxgeyd+OGtGLXbRjwmcepjjP2vENvzM4iH0UqXDGwco4nJpx+cp7MtzP2PL8aTgS59mUJxedAXOZPkwd2N1UABWQ//s2Gr2kOO9WYjYlPPcqqoyuW+xxdz5XIPOz+8IAPkJZIbgHH8XYxTH4+6PZ3j2uU0eUgJhNeW1t6OCCNC+Kf/itD3fpvEme2g6mhF81DzKrEH5QiTcHKAp1p63NrUx+Hd9SxeUXx7Ny+5lrRQmDlXenaOlwVLijh1tJmEMblojVuJhGlzpqGbe1eXk+XRKczxEoomiM6S6pNY8nfjcU9NNI+cO0v0/DnyHn8C1XV9RCm7ox4SUbTypenH3KufwLPhBQAnI1FxZAzFM7IrUCuYS7HdQcK0OXTOeW82TGehta07SnFeFuosWYieKGuqC3l68zxeenARRTnOe6TMKJTMFFIolEgksxpFUVDzKrCTzgwR7YVELN1xNoVaVIXVegFhW9hdV1G82WgVK9IONr1iOao/HxHuGbPrn9XZgJbnrJKnvoIjWCqKQvXSIpoaegmHrunCbNvYsX6szgYSF/Zm5LlPlZTjT80pQS9bgnfjSyjZhYhY/5SzskSsH8UbQPEEnMYxyZ9r4uynJM7vHr6/aWAcexdQMM/tBEArXZzePpqj8PSxZs4cb2Hd5rlUVRdM6VpnEu89X8G14iFcS++b1HGKLwcRmV7o+9KaUtZunMOpo803TVamRHKrYEd6iO9/hfjenw9ZLBmyT7/j2ra7ryJCnQONpKRQ6PxshCNYWFdOOot3mgutcC52R3168UMYSaFwCo7ChGGx7c0z+LM93P3Iosxd/K1AsplJ4uKBjC401ayvwIibnD05+SZntwqt3RGEgIpCZ7GwMCngdPbNDldhPOH83Xmn6K7tenMrWjBIzj2Tm/dMB7PpFMAQoXAYybm8VjR/xM1qwVyCoje9+ABOUxeAcCxxUwpsbpfGZ+9dgM+rU5TrvEcGb8LnIbk5kEKhRCKZ9Wj5FVjNZwj99F8Sff8vAYY4CgH0uWsgHsZqq8PquoKaX4lWUAmAklOKGix2SpSFhYg6go3ZdIbo+3+JiIeJ7foRkff+N6KvDa3EKdlV8+ekx09l6lUvdwTKEweHCjXG8XcJ//RfEnn1PxL7+O/TYqTVdnFIWdX1IJWHNfhnpAaSJdz9Uys/FtF+lKzs9MqtMCJOR89wt3NDnMRsOEb8yJvED76GiPbivf8bTldqVUOfWzMw4AgZhR2tIT798AKV83JZf/e8KV3nTKPobrxbfgMtv3Jyx2UFEfHQqDmFdqhrQjdvd903n6rqAvb86iKdye6KEolk5kmc3u40JDINjOPvjrhPqvRYRPucPFYcN7HMKAQRcdz8ap6TnasVOzf3av5c570x0uPsl7qpd09eKNzzyUV6u6M8+NSSWeVGnw2kSo+Ng7/EunIyY+OWVAQpLsvmxMErt63TvanD+SwuTwuFWUMev96YTaex2i+nvzeSzTw8UxAKI6dPETldS/7jT6K6r58gZdYfRS2sGrVBHIBr+YN4Nr6EvvjuEbenDAVeqx9dcySPcDLn2UjYuPWbWwZZMjeXwhxvWpiWSDLNzf0XIpFIbguUYCngNJGw2y8BoAavEQorV4KikTi9HbujHq1oflro0+esco7x5zvjJDsbG8ffw6w/Qujnf0yidhtWwzFnv2S2n3ND45QliEgvAHkFPhavLOH4gSv0JMOQAcy6/Wn34uD9Y9u/R3zvzzP0k5gYdmcDqJoj0CVJZT1G3/1fRH/17UmPKWKhZKffpFAYjyBi/WCbiEgvwjYRZpzo+3+JceBVEsffRStdjL5oM/7P/zmBr38btXBeejzlmtLjeMzk/ddq8Xp1HnpmGap6c5WDjIeSFQQcZ5Ewh7pRzeazhH/6LzAv7h9/HEXh/icW4/bofPzWGZlXKJFcJ8yGY+n3NOPoO5j1R4ZsF7aNCHWkndOxT38IHj/6gg3Y3VeJfvwPN+KyZw12MvbDveZpYMBhrgadzyaRzA9ONS5TJikU1td1Unu4iZo7K6iokiXHw9AGSkbHi2CZDIqisGp9BT1dUerrxs6AvlVp7oygMNAYo7zQR07AzXfeOs2l5ulVEkyF6Ft/QeS1/5z+PmY44ph7kqXHQgjaX/0Fen4+OQ88mMlLHBM70oPdWoc+744x9/Pe/WXcNY+PmmOteAMAuM1IWhRMOQoN08J9k+eXLpmbx3//nc1keeSiiGRmkEKhRCKZ9eiVK0BRyHrqj8l6/I9wrXoMZVAzCXBuKvSq1Zjnd4GwcC25BzVQgOfer6WbTKglC0H3YJz8EEiWMQOYcTz3fNUJR1ZUtKJ5zpi6G/fqJ1CL5jtlu8lsn7vunY/LrfH2yyeor+vE7OvA7qxHHVT+YPe1OeXIvS0ZnZRPBKujHjW/ciC8HFCyB27GrGQn58lgx/odoTCVBRMPD3peAhHucVwzwsa94QW0uWvwbHwpPYFTVG3IZG5w6XEiYfHh1lP098Z45Lnl+Py3XhmFkpUDQOSVPyG+7+Uh28zLhwGwuycWCO/zu7nvscV0tIY4srdx/AMkEsm0EEJg9zaj5lfiveerqPmVxHb9GGEaiEQMIWzHEWdb6NUbca97DoRN1oPfwn3HM+jz1mJe2IMdnbxoYHVcJvLmnyOm2AxptpByDOoL7sT3/H9CX3AnAIrPEfXssLOdVOnxJITCcCjOx2+fJb/Iz133yS7HI6IM3PLZySzNTLFwaRGBoIej+269z6PmzjA//uAs5hiLcs2dYQpzvWnhyevW+c9fvROXrvDRwSvYtuBi0/URDO3k39lg4lN0FIYOHyR++RIFzz6P6rp+8zLrSi0g0KvWTmuclFDosqO4UkJhLCkUJizcLimDSCRjISVoiUQy69EKqwh847soyYmuPnf1iPt5Nn8J8+pptOL5aTede1CWnJoVxF3zGMbhrVidT2N3NuKqeRzP2mdQPH7H7dXXNkTE8tz1eZTTnxBvv4SI9qIECggEPTzxwkre+2Ut7/ziJF43+Kxn8PnmklWo42v8Fctb2wj688A2R5y4zRRCCKyOy7jmrx/yeEqoApwyr2ifk5tn26Ao43YWHsgodEprhBGG+EBZjR3uQoQcN4E+dzWepGtkVJKOwlg0wTuvnKT1ah/3PbGYssqcsY+7SVF9A89rcFduGNQRVZ94SPiCJYUsXFrEkT0NLF1VQiAoS08kkpkgUbcf6+pJMKKouWUouhvPxpeIvvM/nOYmx9/Dc+cLqAHHsa7mlqEvfxD36ifSnyWulY9iXj6M3X4JM9yNiEfwrBm9S/pgYtu/i93ZiNVZjz4o53U2Y3U2gqIMiWgQ4W5nsUlzDckUU/x56e3gxFoAMMGMQiEEH791BtOweOTXlqHf5OWEM4VWthjvI79HfPdP0iXyGRtbU6lZX8nuj+tobeqjpDyY0fFvJG/tvsye2lYWVuSwaUXpiPs0dYQpKxjazCwn4GHDshL2nGxhXlk2P/voPL/z3EruXFo84hiZIlV1MxgjmVE4GaFQWBYdr72Ku7yc4Obr0+k4hZ10F6s5I/+8J4ricYRCjx3DlRQFQ0lHYTxh3/SOQolkppGfphKJ5KZAUcZ/u1IDBfhf/FOyHv5no+7jWu6UTxiH3gDbRCtakBa/vJu+SNZjfzh83GRGSuyT76Q7K5dW5PAbv7uRR59bTmVBHK8aI26qtLTGORa9g5+/Z/He1vOcjy2iJZyDGbs+odaivx3i4SHuRmCYEJg48b7jVHn1P2Ace3vsMW0L4uFk6XFSKIxH0pM5ABHqSgb2K8PKwgGMuEnjpS6uGHMIWQEariY4tv8Kr/zgMB0t/Tz63HKWry4bdtytQqr0GAblmNkmse3fw2o84Xw/SoOE0dj0wAKEEBzcVZ+5C5VIJEOIbftbEmd2AAM3rnrlCtSi+RiHt4IRxbx0ELPxBOhutJJqYKhrWiuaB4qC1XYR48ibJI6/O2FXdyrGIuW0uxmIvPonRF75D0Mes8M9KP7heWOKNwCKNiijcHKlx8f2X+HK5R62PFxNfuHonedvdxRFxTV/PWqwBJFhoRBg2epS3B6NY/uvjL/zLMZIWLy6vY5IMssuJSbtOzVysxbbFrR0RdP5hIPZsKwEw7Q5kuy4u+PozDchs9oupv+fqoJJNTOZTNfj3l2fkmhpofD5zzkdhq8jIhYC3YOiT8/FmHIUekQs/XtMZxSaFh5dCoUSyVhIR6FEIrmlUANjd8pVfbmoxQsxLx8CSJcZj4WSFAqtptMYx97Be+/XnWM1lYVLi6joaMFkP4GvfAmA5h/+CXViLefb8qk3nJBl/z8eYssji1m4tGjkk2QI82qyU9woXeBSGMfewTj2DgB2ZyOJun1oZUtGDI4WSeeg4s0Gz6CMwmgvToajwA51Yfe2oGQXpid3CcPi7MkWzp5spaM1hG0J4GFn0Hecm4nsHC/P/toaSituHQfCSAxxdIa7ne7cbZdInN0x8HhscsHn2Tlelqwq5eyJFjbcO/+WLNmWSGYTau6Aw8W14E7iSfeO1XIOu/sqWvmyIZEPKRSXFzW3gkTd3nTzJxHtTX+2jEU8HOVqYj76mR4WlVq4Jpkzdr0ZbcFDRLrTZcaDURQVxZeDnWx2MpnS4872MPt2XGLeogKWrZ6e++h2Qckuwrx0gMTlQ+hVaye0CDsR3B6dFWvLObqvkb6eKMHcyTejmQ28f6CRt/fU4/e6ePyuuXT3OyX/Jy52JstVh/79tfdGMS2bsgLfsLGKch2nf3Myz/pMQw+RmIlvBhvtWIMchakqmPgkHYWJ9nY6XnkZb/Ui/GvGzgmcCZxM7MD0B9I92IpKFjEs21mYCUcT2EI4zUxmeemxEILQP34N95qn8Wx44UZfjuQ2ZHb/hUgkEskMkCpddi25N90VbSwGuyBGutER0b4hjrGc/ABrc2r5wrrLPJfzMvcFtpHlVfjg9VO898taumaoE54QgsTJD1EL5qAWzB22PevZf4/30d8f9rjd00xs29+ROLN95HGj/QBO1+NkMxPj2DsYR950SojdWYhwJ3ZPM2puGUbc5OCuen74N3v59IML2JagZn0Fz7xUw6MLz7HBt5vPfGE5X/2DzfzaNzfc8iIhXNO8RdiIcBdm81kAfJ/5D6j5c5zmMJOk5s5KLEtw8vDE8g0lEsnEEbY15Htl0EKUPj+ZsRcsBttCRPtGjcUA0EqqEb0DriS7o2HMc8djJgc+OcfrvS+yK3w/2w/D9/9qN7/84WHOnmiZtR1mrdbzIz4uwj2oIzgKwfmMFeHBXY8V0D0j7ps+j2Xz8VtncHt07nt88bjxGRIHNVgIiRixD/6aRDKvOVOsXFeBoigcPzDzzrmZ4lyj8zr0ZzliXmef43AVAvoixrD90x2PC4Y7CnOSi3e9Iec4yxZcapmZrMKuvhhX2kPYnQ3p+WjKpRs3UkLh+Lf9wrJo/se/ByEo+83fviF/V6mom+miKAqm5sOnxNNNTMKxBAnTyWyc9aXHycZ3xtGxq34kkplCOgolEslth7vmcdScEvRrcvxGQ/EGUfMrnWw5KzFsu4j1o2Rlp79XC6tInPgQJdxNwAeBeAMLH9A52VbBkb2NXD7fweIVJay/ex7B3Mxly9ltddjdV/He95sjTu700kUAJMqXYTWdHjiuy5nUi8jIE9iUgOXkS+mgu9MdKtVAIagqdk8Lka5uLpl3Uvv3+4hFTeZVF7B20xxKyoPp6xEVX8buaUYrmlln5WzH7u/AajmLmleBVlKN4g0g4pMrPQanC3dVdQG1h5u4Y+Mc9Nk+8ZVIZjl2XxuJ87txr302nbsKgKIOcV+pwSK8938DtXgBiZPbUINFuAZl4l6Le/3zJM7tRPH4ENE+rM4GRDyEmlOCVrwwvZ8QgnO1bez88AJG3KTS1cIK70m0+eu56l1H46VuPn77LCcPN3HvY4soKs0e9Zw3AqtlQCgUwkZRVIQRSebijtyNWPXlYfc2O8dE+8HtHVegOHnoKh2tIR57/tZsgDVTpF2sikZ83y8QRgyr6TRaxXI8dzw7rbED2R4WLS/m9PFm1t9dhTdr4rm7s4XLyS7FluUI8V19MQqCXjr7YoSiCQpzhjolmzsdt+C1GYUALl3D59GJxE3ysj1098e53NzHinn5Gb/uv99aS6irk3/r7UNftBnz/G7scA8aA6XHExHGut59m9jFOsp++3dw3aB5moiHnAqWDGDqPvyqQTicFAqj5pQyG0cdv+UcGDH0uTUAJOr2oeaVo+XPmfbYqUV6JtkBXiLJFNJRKJFIbjsU3Y1r4V0o6sQmCYqq4n/hT1E8gRE7T4po35BJjbvmcdA0RLgL72anHFmJ9bFucxVf+tZd1NxZyYXTbfzs2/upPZI5J5jV7Qh+WtmSMffLeupf433wW4OegDNpErHxhUJwyugAtLmrUe/7XQ6H1vLu6bm82vlZDl0KUlSazee+spYnXlhJaUXO0G7HLs+Eyr1vRbIe/UO8938DcMQIq+V8+neleAMwyYzCFGs2VBKLJjh9rCVj1yqR3K4YR9/COPQ65vld2H2OAzDr8T8i8JX/M2xf1+K70XLL8d79G7hrHh/zM0X15RD46t/ie/HPULKLSJz8gNivvk3sk++k94nHTD7aepqP3zpDfpGPZ+9o4/7cHRTnGBS729n84EI+//V1PPT0Uvr7Yrzyg8Ps/PACiYQ16nmvN1bngFMyFVuROLcLEKM6LhV/LnZ3E/F9L5Oo24devmzMc0RCBgd21jN3QT7zFxdm7NpvB1zVG/He/1v4v/S/UDx+jEOvOdmZh95IZ9pNh9V3zcFM2Bmd21wv+iJGOsMunrCIxEyicYt5STG+PzKwUHzhai91Tb00dYTJDbhHLSfOCTgidmm+j+LcLC439ztN5+zRuyhPlobWfi5c6SVotAGgV64EBjkKExZuXUUdR3yPXb5M55tvkH3XRrI33JWx65ssGSs9BoTbj1+JkzJgh2MJjGQXaHcGGh/Fd/2Y2PbvIoTAjvQQ2/Z3RN/7/6Y9Lgyae3uGl7VLJNcD6SiUSCSSieLyIMzhTUnsaB/aoBsb1ZeL996vYYe60RduhE++k8zzgyyfi80PLqRmfSXb3zvHjvfPEwkbrN9SNe0SD9Hf4bheAmOvViuKippXPvz46PDSV6ujnthHf+Mcl5y4pSYvkZINvPdqI6HePAq0dpZ6T7HymScpXDh2PuLtij5vLcJKwCffxbx8GBKxQUJhdvqmerKUzcmhoiqX/Z9epnp5EVk+6a6RSKaM4oh9sU9/AMnSYzV/Tjp2YVpD624U3Y17xYMYtdsAsCM9CCFoudLHR68dJRyFDffOY81dc4i+/FPU8uVgxtNNTRRFYfHKEqqqC9i/4xInDl2l8XI3Dz+zdFa4C1PNSMD5rBAeP4lTH6MWzUcrXjDiMakM11RurnvtM2OeY+/2i1imzZaHF8qS40mi6B5ci50utlmP/r7jgMqvJL7j+9i9LUM6VU+FgiI/cxbkceLQVVZvmHNTdaG+3DwwB4onLLqSZcdzS7M5dK6dUFIo3FvbwrffdPKgK4r8IzYySZHjd9PcGSHb5yLb56Luai8fHrzChwca+ItvbUZVp//63X2yBZeuMs/jvEdoFStAUQYJhfa4jUxsw6DlO/+AHgxS/Gu/Me1rmg4i1p/uWDxt3H58Snf621DUxDAn7rAcCxFzSr0B7O4mrMZjzgYtM/JKavF+oo2dJJJMc/O8e0skEskNRtE9cI2jcHBH4MG4qjfhWfMkiqqiZAXTE7YUgaCHxz+3gsUrSzi4s55/+u5Bzp1snVbulN3XjhLIR1HHn6SoOSU4jUgGPZcRMvKspjPO81lyT7pkSdiCE9HV/PIji4Rh8swT+Tye8zbrso9SMH94NqJkAEVzoeaWYTUcBwbcn4rHj4iHEGLyLgNFUbjnkWrMhMXeTy6Nf4BEIhmV1Hu1VrEi/dhI3Xqng7vmCQJf/J947v4KIh7lwLZTvPHToxDr49HAW6ytCRB/+78h+tudhhNZOdjRoY5vj1fnnkcX8cxLNSQMk1/+8AiH9zRg2zc4u9CMg+YsVohoP+blI9g9zbhXPTrqIa4l9+Be9xxZT/0x3vt/a8xmXM1Xejl7opXVGyrJzZdOm+mglVTj3fwltCJHwLW7MtOxeM2GOUTDCc7VjtwpeLZS3zpUKEzlE1aVJB2FyZy7PYOe19X2MGuqR3e15gScrM2gz8280iCdfXGOnGunsy9OS7LJyXTp6I1RnJvFkmCYED5UXw6KN5heXIgb1rhltp1bX8doaabka99A89+47uHCNsGIZqz0GE8Aj2Kh4LijwlFjwFE4TmZjNGJQd6advdsvcmRvA6G+ofN/c1CEj9V0isSFvQAZWVSCQfngGRpPIpks0lEokUgkE8XlQZhDw6zTpQFZozfkULKCQ27yRPJGStNUHnxqCXPm53FkbyPb3jpD46Vu7nm0Grdn8m/Pdn87avbEMmUU3YNaUIlIGIhkeZ2IDi89FrE+UDQ8934dRVEI9cX4NPQADYl5LFiSz6YHqsn2moT2gVowZ8Ll3LczevVdGAdfQ8kpSXeZVrwBEAJ7kp2PU+QV+qm5s4Kj+66wbHXZbdEgRiKZCexwF9qcGnxP/Aus9svYvc0Z6wx7LVrxfI5E13PqYAeL5ru4o+cNXIpJ5K2/QPS1oVdvwrVwA3ZPE6Kxd8QxKufl8fmvr2fH++fZt/0Sly908sCTS8gboQvr9UAk4qjZhc41x/oxjr6NEixBX7Bh1GNUfx6edc+NO7ZtC3a8f55A0MO6zVWZvOzbGjW3FBQVu/sqwjYntNg4FhVVuRSWBDi2/wrLakpvGtdnQ0s/xXlZhKMJDMNOOwrnFAdQFYX+ZDOT3lCcZVV5XGzuAwGbV5aNOmaqoUm2382cYscll2qYcrmlb0w34kTpjxhk+1z4E1F6bT9lOM3nUvNTIzG2UJhob6fnow8Ibt6Cf/mKUfe7HojkHGi6pcdCCOrOtLPvQjV90WWsQ6CgYIQs2pqcue61jkLbFnR3hOnrjXH5fGeyaRQoitPMZv+Oy1QvK2bTgwvw+d1O1rfLi+INYDaeGMj7HmEuPaXnEJNCoeTGIoVCiUQimSCK7k53IUsxIaHQ40+XldrRPsI/+gM8G19yMq0UhcUrSli0vJhDu+o5sLOexktd3HXffJZOcoIt+tvRqtZMeH/fs/8eq7OB6Nb/6hwfDyFsG0UduCl2OjpnoygKDRe7+GjraUxrLmtyT7PxuW+mr08tqEKvuLETzJsFV/UmjIOvoZcOZEmmymzsaD8wtZX0dZurOF/bxqcfnOdzX7kjIyVNEsnthgh3oxU6jjataN6MZqpeavNyKraKJaX9bF4MiQMmavFC7LY6tNLFZD34TSBZmpuIIsy442y/Bm+Wi0c+s4x5iwrY+eEFfvG9g6xaX8Gi5SUUFPvBjKezZWecRAylcB70NGE1Hsduv4Tn7i9nZBHpxMErdLWHeez5FbjGKaWUTBxFc6H4cjGOvIl55SRqbjlqTsmUm5soisLqDZVse/MM9XVdzKsuGP+gWUB9az/zy4JcuNqbdBTG0VSFnICbgM9FKOko7A0bzCvL5o7FRWiqMmo+IQwIhUGfKy0Upjy/l5v7xxQZJ0pfJEFVSQBXnyAknM99xeNHGI5jMZawRi2zFULQ+qMfgKpS8PwL076W6SKSWc3TEQqFEOz88AInDzeR61epyTrMh9EaFLeLoGFz6MMLVKBg9MXpbAtxtb6Hqw09NDX0YsSdjEpNU1ixtpzFK0soLAkQ7o9z4tBVag83UV/XybotVVT3daDmlKDmVWJe2APCRvHljhjjMxXs1DgZKmWWSCaLfOVJJBLJRNE9w1YK06UBY5RJKN4AIlnSY1466HxtPO40PUntoyisv3secxcWsPOjC3zy7jlOH2/h0eeWE8gefmM45BqEANNwRL0JOgrBaUqiBgZN4IVwus0NEj3taB94gxzceZkDO+vJL/Lz2PNryc1/YMhYvs/+J64tZZaMjBosxvvw76bFCBh4/VjRELinJhS6PTqbH1rIh2+c5vSxZlasHZ5DKZFIRkdYCed9NDByd95MEosm2PFBHYX+KOvMN7AaqlD8+Xju+jzRN/8c15J70vsqWc57goj2o4zyeZBadKqsymP3r+o4tv8KR/ddweNRKREXueOxDZStGLtJSCYQpoGaXYgFJM7sAN2Nq3rTtMcNh+JOA5OF+cxffHMITzcTak4JVrgLu/0SdrsTYTGdLsgLlxaxb/sljuxtuCmEwkgsQUdvjPvWlNPYFkpnFOYHPaiKQrbPRX8kgW0L+iIGOX4PD60bP88xmBYK3QT9zr++sONM/OjQFcoKfDxwRyXCtjF7eujft4fenTvQc3Lxr1qNd/58sqoXoeij37L3hw2ys9zo/YKErWBaNorbh93fDjhl1J5Rymx7f7WNyKlain/9y7jyZv59bzxEPCUUTm0eZNuCT945y9mTray+s5JVhZdg3zF+EVtEbm42p9pC3F+SQ3lLiL3vnGNv8rhgrpcFSwqpmJtLMM9LQVEA3aWk3eTB3Cy2PFTNspoydn9cx+5tdVz0LaCmtJXKwnlwfhcAWtlSzLq9iEQcxTX23H3cn0UqDsiePc2qJLcXUiiUSCSSCaK4PIj+axyFySYlqRu5EY/zk7jzgwAAIABJREFU+NOrpOb5Pcn9c0bct7gsm+d/fQ3nks6w1350hOe+tIbsHMcNYpzZjhooGOhqZ0QJ//yP0easAphw6XH62lKioDvgOApj/QhvNmbCJmFYdHTbHO1ax9UL9SxeUcK9jy/CNcLK9EyV5t2quK4pw0s1oEl0NUHp1B0GC5cWcepoM/u2X2Lh0iK8Wa5pXadEcjshwk5JoOofuyFUJti3/RJG3OSBL65G3fY6dusFtIoV6GVL8H/hv6EES9L7phtJxUOQPXaXX1/AzcPPLGPT/Qu4Wt9Dw4GDNLSV8vqbrSy9rLL+7qr050mmEcKGRHyIG8hVvTEjYfz7d1x2Gpg8JBuYzATe+34TEekhtvun2O0XUXOn53TTNJU1G+aw86MLNDX0UD43szmfmaYzmT9XkufD49KIJyyicZOCoPO3kp3lIhQx6I8YCDHQzXg8ygqc0uLiPOdvYE6Rn9qwQc3CAuLHDsP336PuR1HsaBRhOm62rMVLsPr66Hj1ZQD0vDwKnvscwc1bhr32TcsmEjfJ9rvQFBsblUjMxOUJIDrqATAMi0Bw+N+80dJM+ysv41u5ipz7Hhi2/UaQrtKZoqPw8J4Gzp5s5c575rFu81wS55qIAy7FIhhw09AGuUsK2NHSy9fvqybH76aiKnfYe6Id6iT0o3+D75l/N6QJU36RnydfXMmpo83s/6iWDy4uJb9bZ7GxiAXuOrSyxY5QGO1DcU1uPn4tqZ+FkEKh5AYhhUKJRCKZKLoHcU0zE6vlPOjuMQU6xRNAxMMI28JqvQCMnWGiKApLVpaQX+hj68+O8dqPj3L/E4uZuyCf+I7vA5D92z8AnFxCEevHPL8bJSuIVrF8zKdgWTZmwkJPin3nazs5r/46zW06qp2A79aRMC8MOmI9qmJzz6OLWLG2TN6gzRBqbjm4vMSvnIPSdVMeR1EUtjxczcvfPcjJQ1dZf/e8zF2kRHKLY4e7AFD8M+usuXC6jVNHm1l9ZyWFc8tI3PNVYh//fbLJFKg5pUP2T0UTGCc/QvS2kvXsvxv3vdjnNqk49ZeUJZpYm+ui1v0Yp2tVztW2snxNGRvvX5D58l0zAQjQB266x+tgPBHaW/o5c7xFNjCZQdTsQsguxPfMvyH2yXew2i5Oe8xlq0s5tKeeg7vqeXaWC4U9IWdulxvw4HGpGElH4ZK5zntBwOfmanuInpDjBszxT8wttqA8yP/7e1v4/9k77+g4zvPc/2Zme0HvhSgECPbei1hEdYnqzbZsxY5iHydOnNi5TpybmzhOTm6cOM6149iOLUtxt2VKVCMlUiIpURJ7bwALOkCAqAts352Z+8fsLACi7QKgqDK/c3RE7M7Mfttmv3m+533etFhTk6IcF+fquniw/wiBtn10mVNxLluCZLdjzszEPqMKa1ExALLXS+BiDd07ttP+zE/wvL0Xa1ExloICUlasQnK56I91Yk5xWDAJKrIq4gtGSLc64pE3oYg8rHGHKsu0Pf1jBLOZvCc/+4GZ2+ljFqzJZze2tXg48k49lbNzWLpGyzDVXX0WIRovA/d4w0SAyjk5ZIwgoAIovW0gR5E7aod1a4+e2Unpxb0UZvXTmHoLFzxFHOhZS508k9st2iKTGuyDlIkJhaocBcFwFBrceAyh0MDAwCBBBJNVa0QSQ1VVoo0nMRXO0fILR9vP5gRVQfV2oafT6E7EscjOc3PPYwvY/Wo12587zc33zEK/fIzUHUHKnDYgOEombJv/GDHmEIxGZJrqeujq8NHT6aPzqo9IWCbgCw/ripmS5mbmTAvRywcwF81G8l/FVjYPi8uNuv9ZiuZVkr74g7Ha/FFFEEWknHL8tccxuYswzVg74Yl7ZraTaeUZnDneyqKV05BMhtvTwCARtHP09RMKA/4we16toeFyN9l5Llas1+IHzBUrtYWezJG7xuvummj9UQgHIBKEcVx6cmcDSm8rAFaHg8XSfhZ9/p84tr+RM8daaWnsZdWGckqmsCxU/30UzBYsi+9FsDiSdrlfiywr7Nt5EZvDbDQweR8QTFYtZy00+Y68JrPEwuXF7N9TS1uLh7zCkSspPgj09utCoQWLRaLPF6anPxwXktx2rfTYEysbTtRRqB1zQFS8eX4us/c/T+C98/QvvomfeKbx7QfWDdlGR3K5cC1agnPBIjz73qZn5w76jxxC8fno3PocqWtvwr9oDenhPjLOHyJwoQezYsLX0UmGVcsmVeVorPR46KJA9/ZXCNbVkv/5L2JKu/Elx3HCAYCkXcjhUJQ3XqrGlWJj3a2V8dv1ubkZOS7u6u/haLmNMCDSKf1dw+6TOxtQPW2YgJllIvMXLeHUz3/K/ivTeWW3n/WKA/skcgq9P/sTxNS8uGhqCIUGNwpDKDQwMDBIEMFsHdLMROlpRvV2IY2T4xNvVOFp024w21H94wuFoJUiP/jpxWx/7jRvvnyexfbZVFnPE9z1fcxVa5EKtMwp54P/iJiWhywrnD3eyvEDTfhjK98Op4XcwhQsVgmH04LdYSESkVFkhbyiVIrL0lEDffja/h9CqAY11IvZImOddx/eIxexpCxK9qUymABSdjnhlnNE33oaR3rhsFXsZFiwvIiXf3OKM8daWbB8/BwlAwMDkK9eBpM17uybSlobe3njpfMEAxFWbixn7uKCISK+aQw3uP4bol9EK/4epHEupJUerQOn4/6/R75yntCB3+K0hFl/+wzKq7J4+/WLbP/9GWbMyWHtLZVYx2jIkDARrUusYLZhmbN58scD9u+upb21n81bZk3NGA3GRbA4tOY51zQ3mwhzFhVw/EATR99t5K5H5k3RCKce3VGY6rJiNUtc7QmgqCqZKZq4lJlqwxuIcOyClvuX5kxcKNSJdHTg/f53sbY0k/OJT9FfuAD1hdP0+cIjCoU6giiStn4Daes3ABBqbqJn52v0vrUHdr/B5wEaISwJuGQV+d/+nvaSPOxmcPj7hgiFqqrS9967dL3yEu7lK3EvG70b+Y1AjZ3jSLL50r6dF/H2Bbn3kwuHnick7X0a4iiMCYWj5TbCoLJf73ChcHBFkGDTmv3Nf/xTpDd4eH1bDS9GH2TBcQ9LixQkaQLfn0gQpbN+oImJIRQa3CCMX1wDAwODRDFbQY6iKjKCKKF0axdiUk7FmLsNCIXtAIjpBShXa+PHGfdhLRJ3PjKPnVtPcbR+BReCM1nkOELJ1TrE9ELtMRwpRCIyu7ado+FyNwXTUtl0VxX5xWmYEnGU2VMQnOmovh5tjPbU+GRIHCN/0WDqkIrmwIlXAFB6r0xKKCwqTae4LJ0j7zZQNS/XyCo0MEgAubUGKa8SQZza6fGZoy2888YlUtLtPPDwPLJyk8vfEmxDy/BUvwfSxm5WpPReAYsDMask7vRTOmoRpy2kuCyDx55axrH9jRx9t4GWxl423llFcdnkshnj0RwjdGaeCBfOtHP6aAvzlxZSOTtnSo5pMD6CNVbeHQnABEpAB2O2SCxYXsTBt+q4eqWfnPwP5nyixxvGZTdjNolYzRLBsCbO6BmFGxcVsudYC2+f1Fy6yTgKASLd3TT92/9FCQQp+NKXcc1fQGqztmCsC1eJYi0qJu+zT5G55T5Ov/4O75xp46HP3onz8Pc53WrGnTYT09kDBPvB9y/fIsO0GKuliFBTI23/8wyh+jrslTPI+eQTST3u+4Ea9oPZllTu9YWz7Vw4e5Wla0rILxrqWo07CgU5/p55vCEEwDSGiBd3FHo7h983aKFfzycXzFamVeTw8JNW3vvZ8xyrLudq8Ay3PzhnxFzvUR9XUQb+kLXMSjX2fwOD9xujHsnAwMAgQQT94id20RUvs7KMs/IZu8jThUIpvQBQB1Yso2HCp3fGG56MhNkscfvteax3vYGIytvem3mtYT5Xmj0gmvB44eXfnKKxtpubbqvk3k9oF4MJiYRo2XZSflX8bzUaJlp/TLtvUBdkg+uHqWAW0/70JyBI2kX+JFm1aTqRcJQj7zRMwegMDD7aKIE+lJ5mpIKZU3rccyevsG/XJUoqMnn4ySVJi4SAJlyaBxyE+oLOWCg9LYjpBdq5PasEEJDbLyNfrUVVVURRYOmaaTzw6cWYLSZe+e1p9u6oiTvRJ0S89HjyQmFHWz97X7tAQXEqKzdOfNHEIHkEiyYUTkX5McDcxQVYbSaOvvfB+y06dL6dtm4/vf0h0mJC0uAy3cxYkwu71cTnt8yJ3242JS7+RPv7aP73b6H4fBT9xVdxzV8AQIprIDNvIpizsumoXMKJ1CrSigsQVIWw1UrX4o1M+/JTpE2HsNfLp5q3M2vb92j4xv8h2tNN7pOfo+gv/wrJOTkR+HqghgPxz18i9HT52bfzInmFKSxZM0I0QWzebmGoo9BilsaMd9Hn4+oIpceDo4Ou7c6clpXKuoxDrK3opLm+h707LqCq6rWHGONxh+aXi+mFhqPQ4IZhOAoNDAwMEiU24VAjoVhpTuyiaBz3hB7KrPTpjkLNBSg3n0GoWEW08SSh/b8idOC3uJ78r9EvssIBii1NFJqbuRydzSnvXLafcuCUHsT/48NIJpFb7p3N9JkTy4SS8qqIXjoAQLT+CEpXkzZ+Qyh83zC50xFTc6ZEKMzMdjJrQT5nj7eycEXRiF0PDQwMNOT2iwCY8qrG2TJxams6eWvHBYrL07n1vtkTK0OLIdhcqBGtLC+R6Aql9wqmaQu1fc02xPR8wsdfJnz8Zcwzb0JMyyd8bg/Zj/4LDz+5mENv13P6aAuNtd3c/eh8MrKSFxHUWOlxsmWD19LXG2DH789gs5u5ZZKvm8EE0IXC8NQIhRariXlLCznyTgNdV71k5kyso+314IcvngWgNM8dL/8dLBRmuAc+yxVFqfzpQ/O52hNI+PhKJELr979HtKuLwj//KrbSsvh9qQ5NuOrzT1yc9/jCSKKA3WrCi4yMQCgYRbU4sWfC76xLsbf1sKHIRFp5CWnrNyK5P5iuTgDCgYTzCcOhKK89fxZRFNm8ZRaiOFz4G3AURkmJCYXBsIzbMXaVhV5RowY8qNEwgsmC3H6J8MkdA01GGLk7s5RVSnn4NOF1f8ChffWUTM9gxpzE4iyGlDVbXYipeXGTgYHB+43xy2tgYGCQIHEBL+4ojE3uxmhkAoNKj3u1jEIxXSsZC+79CZHqt1H9vdqGqjyQYzgC+qTdUrWGeXdt4t60rSx1HCDL7mXx6hI+8UfLJywSQiwjK7bCqpdVmypXI44SsG9wfRDT8lE8V4jU7MP7669Oquxk0cppKIrK2ROTFx4NDD7K6OK8mDE1mZ49XX52v1pNTr6b2+6fM2mxa/AFqaL/ZoyCGvKhBvoQ0/Ljt4lZpfF/R6rfJnz+LdS+qxAJYDJLrL55Og89uRhVgW2/OEFbc2I5ukMeN8HFs7Ho6w3y8m9OEY0q3PXIPBwTyIIzmBx66fFUCYUA85cWYrFKHHy7fsqOOVkGO716vaG4UKh3CHbZzViv6Qy+sCKLW5cVJ3z89v/5KcFLF8n77FM4ZgxdhLBaJKwWaUKOwkhUoaXTR21rH8U5LgRBQFBkECT8wShNHu25CUQ5UbCEsi/9CZl3b3lfRcLA3qfx/f5/J7WPGvaP26gJtNd29yvVeLr93HrfLNypoyxODCo9djss+hQXyziO0MFioOrrBiD49k+1hlKDuNZRCCDllKN01lPl+T3ZWWb2764lHEpsHjdYKBRzykCUQDFKjw1uDIZQaGBgYJAogxyFgCYYCgJIY69M6o5Ctb8DBBExNS9+n3yleog7RHdkyD0tRC6+N+Q4egc0y/w7MJcuwZyawUzbeTZMb2L5ulKc7smVe4mpuTgf/RftQlnVclJs6z6TUI6iwdShryBHW86h9nfGmxIAKN4ulP6OhI+VkmajpCKT8yeuIEeV8XcwMPiYonraEewpSXfbHAmfN8SrvzuNJIncet/spDKqRmOwUKiOIxTqQuLg7s2iS+tubJ69STtGbFFK8Q6UMWfmuLj/Ca0ZwIu/Osm5E63JDXKCpcd+X5jq0228+txpfvWjg/h9Ye56ZB6Z2R+80siPA8IUOwoBrDYzi1dNo+FSF83145fOvx9E5YHfRI8vTJo7VnocEwczUiY3p+p77x36D+wn874HRm0akuq0TMhR+Mp79fyfpw9yucXDzGna91xVZATJRK83xOkmzfXoEMJUFqUhjlFmO1nkrkZ8v/9blMDQstnohX0o3c1JHSvR0uNj+xupu9jFqk3TKSwZvWuz7ii0ClpDF7tFK6a0jNHIBLTSY72aRtara6zXugeFEW4DMZYvrTafZkVeLQF/mH07LyZUgqxfD1iWPoB1yX0gSqhG6bHBDcIQCg0MDAwSRL/40Z2EaiQEJuuYOScAgmSKl2IJVieCOxvL4nsRM6cht19CGVxGFgmiqirBPT8m+NbTqOrARFYXCvXVflMsS2uk0oeJIqbkxIVNzLZJOUMMJoaeSSM3nwEgdHgrwQO/QVUV/K9+C9/zfz+m8/Ra5i4uIOCPcLkmcYHRwODjhuJpH7KIM1H8vjAv//oUAX+YOx+eO7rTJUniF6SCNKpQGK5+C7mzIe5KERwDwf6WBXdgXfk41pWPDnTTZMAto5OSZuehJxdTVJrOW69dZP+eywlnbCVbeuz3hdmzvYaf/ed+9rxaQ9dVH4tWTuPRzy0lt8CIvLhRxIWaQRmFqqry5tFmevpDEz7uvKVFuFOsvLf7MoqSeG7b9SI8aPFMVaEgU5v76KXHmZOI65D7++l47rfYKirJuPPuUbdLcVrweJN7TRVF5Z3TV1BVkBWVqmlpsTtkIorAgXPtvHJU+72fV2Rj89KpcUmPhtxyDqW7Cbm1On6bOsgFpybhiFMj45cee/uCHHmngYpZ2cxfWjj2AWNC4cb52ZhNInar9t4O7jIt97bif+07RGoPDYwj2I9p2gIEm5to7eEhxwKt8kOwuUbsCi7lTI//OyfHypI1JVw4e5Wa0+OXEOv5h5a5t2jHEU1GRqHBDcMQCg0MDAwS5ZpmJkRDCQtpgkObyAk2rUTEuvR+zFU3oXq7UDoug6RNQNRICLnhBEpnvTY5GDxRj63u60KeVDBLuz2BvKpk0I9vZBPeGPQSQb30RW46ReTU60Qv7kf1tEM4QOjgcwkfr7gsndR0O2ePJekOMjD4GKF42hFSEsuRGg2fN8TLvzlFvyfIXQ/Pm1KxS18QEjMKRiw9VnrbCL39DOHjLw8IhbaBxxcsDizzb0MwWYfESSjXCIWgub/ueGgucxYVcOJgMzu3nSMaGftiVVXkhHN7o1GF4web+PV/H+LCmXbmLinkoScX88QXV7BifRkpaZN3dRpMHF2oGewo7PAE+eWuC3zth+8l1ZxhMCaTyMqN5XRd9XH+5I2PwwhHhrrs55ZrrltdKMyYhFDYsfV3KIEAuZ/69Ihikk6q05JU12NvIMLTr56npz9ETpodSRSoLNKFQgVR0sa+flEximRlbqGN2aWT62Y+HvrCpdx+aeC23oHFTDXQP2yfUUkgo/DYAc3ht3JD+bgL9YgmEARy3NrrojehKckbKBkOvPYfyI0niZx5QxuvqmiOQkcaprKlRBtPoEZCQ5qYWFd/CtvGp0Z+SEca1nVPascKB1iyuoSCaans23WRnk7fmMNVAn3a9YBuLjBKjw1uIIZQaGBgYJAgegmDXnqsRkOQYImVlFuh/cM6UEol5c8AQOlpRUzNjR07QOjo8/FtFL8HVY5ojxXya5OeWKmzlKftL2YmlpeTMBZDKLyRiGn5A6J0HJXg/l8hODOQiucl5SgUBIE5iwpoa+mjs330ztoGBh9X1HAANeCJn4cnQkdbP1v/5zh9vQHueGguBbrLZ4rQs7CkrDJUbzfhs28QOvi7+P3hc28CILddGOQoHPkcLmUNNFRQvcOFQgBRFFh3awWrNpZTW9PJ8z8/Pur5I3R0G96ffA41FLt/FKEwHIpy5N0GfvWjQxzYU0teYSqPfHYJazdXkJ3nHv+i3+D9IS4UDjTt6PZobtGorLL9wMS7F0+fmU1hSRrv7b5MX2/iTUF0og3HkbsaJ/z4g4lEh4rfLrs2t5qsozBYX0/fO/tI33wr1qKx52cpTgt9SQiFL71bx8Fz7ayem8ffPrmUv/3MUhy2mENYkVkyM49/+OxynritCsmRMqyL7vVAb7YhXx0kFA56j9RA4mNQw/4xS4+9fSHOn7zCzPl5Cbm1BUEAyRKvBNIdsaUxoVDx92pZrYDcWa+5H0N+UBUEmwtTySKIhrX7Bi3KS/kzMBXPH/VxLbM2ILizUCNBRFFg8z2zMJkldr54nkh49EUX1e9BcKTGz4VhxYQsG7ExBjcGQyg0MDAwSJB47pJeXhVJ3FFoytdCrAevrIrphXEnoX6BGr10AKWrCXPVTbHtPfie+994f/p51JAPweqITyBEVybOR/4v1mUPTvq5DUYvbRYNofCGIIgiUlaJ9u+YExVBgJAPc9VaxJQcFG9XUq6OmfNzMZlEzhxrGX9jA4OPCNGGE0QuHxp3OyV2oThRofBydQfbfnECQYD7P7WIotLRM7MminnmTdhu/iJidinIEcIndxCp2QdoZaHRSwfAZEUN9GnOHkEciJG4Bsu8W7GueQLBnorqGz0vThAEFq4o5s6H5+LrD/PcM0d5b/dlotfknerjCJ/bA5JlRAdVZ7uX3/zkCIf31ZOWYeeex+Zz1yPzSJ9Ad2WD64sgSmC2oQ6qaOju1+Y9Jblutr5Vy4WmsXMydb7/wml+ufMCAL958yKna7vYdFcVgiCwb9clVFVF6e8gsPN7qMGhQrQaDaMGvURbzxNt1roTB/b+hPCxl6biaRIZ9Dn+1K0z4v+26ELhBGMDul56AdHhJOPuLeNum+q04AtGh4xlJPp8Yf7pZ0d440gzK2bn8od3z8ZpMzMtVxO8VFUFVcbtslMU6yotOtNRfYm9T5NBFwqVzoa4ICd3DojJiQqFqhwBOTpmM5Nj+xtB1Rq1JYpgsqB01GmLKzFndEnsdVNi4zTP2QzRMEpnA0pMXBXsKYgpOdrYPO2ogT7Mc2/BvuXrCONkkwMIZjvExHan28rNd8+kp9PHjq1nRsyMDp/eSfTSfrqFfI6+18D2507zqwNFvNpxC20tU1s5ZGCQCIZQaGBgYJAgekaUPplVo+HEHYW6UNg3kFEiiBJihpavomdjyW3ahNo89xZt+4Anvs9IK61iWl5CE5ZkiJce2wyh8EYhZmuOH/udf4nzie8iZmiuBHPFakRXhiZWJxE0b7WZqZyTw8WzVwkFI9dlzAYGHzQCr/8HwTf/a9zt5Ku1AEhJdjxWVZXD79Szc9s5MnNdPPiZxWTlTl1m7GBERxrm6csHLly9XajBfs0N6WlDDfZjnqktMEUbTyLY3AjCyNN8MTUXy5ybEVwZI5YeX0vJ9Ew+8fnlzF6Uz8lDzfz+2aN0tA1a9NJft7AfrhEJ+3oDHNhbyws/Pw7A/U8sZMvjC66LmGowdQgWx5DS4+4+zYn15B0zY38HEzrOpRYP5xq66fQE2Hm4if947hRKNMB8+0kaL3dTf6mLSPXbROuPEjq6baBZHBDc8994f/YnBF75FwLb/1Wbe4V8KP2dU/Ic9YzCP31wPpsWD3z3i7KdFGY7Kc9Pfg4UuHwJ36mTZNx+B5J9/BL61FhX7/5xGppcaOrlcqsmYN0xkkimxlxqg5rPCY40FP/1bRyjRsOovm6tskWRUbqbUZUo0UsH4vPahIXCmKg2WulxR1s/5060MmthPilpSYi4Jgty2wVC7/4CK9r8Jztdewy5sx7QMgEB5Cs1cXFVcKQhuLSybf03QkwvxJQ3g0QQzLaB3FZgWnkGG++aSUtDL/t2DW9u4rtwmBP+xWyvX8yht+vp6fIzszBARDXzws9PcGx/44TL/g0MJoJp/E0MDAwMDACtbFgyxydeajIZhe5sBFcmlnm3DrlddGWidNQhONO0kmI5Aha7JgYBqn9ggqX6PUNKl68XuqNwtLI1g+uPfsEvpucjCCLmqnXIHXWaMNydBWgdkKUkPg9zFhVw/mQb1afbWbDs+oabGxh8mJCbTiG4MhGSaGYSicjsebWGy9UdzJiby4bbZyCZrv/6uy4U6gTfejpeimmeuYHIhXe0nK+U7PGP5cxA8QxkxclXa8FsRUof3iDAajOx/rYZlFVmsWd7Dc//7Di33DuL8qrsoU6wSJBIRKa2uoPqU220NmlOmIpZ2azeNB2n22iQ9WFAsLmGCDzdfUFcdjMpMWErOE5mJWhdhfu8Ybz+CKdrBwTps4cPMls8wmV7Je++cZkt5VcRgMjZN4jU7MP1iW8j2FxE644MOZ7cUQeA0j81jbl0F5/5mg64GSk2vvm5FRM6ZtdL25BcbtI2bU5oe/319PjCY2YidsZKv//zyzcNlBoPRhlBKHSmozaeQFXV61bWr7uxTdNXEO5qQu6s1yoeAh6sqx4nuPuHiZc/6znc5uFCoaKo7N1xAbvDwoqbyobdPxaCyYIur/31lgLahJx4F2ilswEhNQ8xNRfBnY18tRbBrjWBEp3pCCYLgj01XlYtOpKIlLDYh4mkVXNz6e3yc2x/I35vGLvDQnqWg2hE5sSlFURUMzPm5LJm83RsdjOhw1uZH3iNo3l/wcG36vD7wqy5eboR02DwvmAIhQYGBgYJIggCgjNjoFQrEornRiWyr+sT3x5+uzPmqoiGtdVHOaI5Fy0OEE1DwpPlnhaknPJJP49xx2o4Cm84Unoh0qrH43/rq92gicsAan8XZCZefpOd5ya3MIWzx1qZv7TQmGgafKRJuFOvHCXaeh5zxcqEvxPevhA7tp6hs93Lqo3lLFhe9L59nwRXJghS3EE0WEwR0/ORcis14TOB87eYUUi04RiKpx01Gsa/7R8QUnJwPfatUfeZVp7Bo59byvbfn2HntnPMW1JIcZ9Bh7gAAAAgAElEQVRIVtlyRHcGbZ3wzo8P098XIjXdzvKbSqmam4crxRAIP0yIrkyUvgFBrrs/RIbbGs/vC42Rs6bj8YZR0Trz7jnWQqrLgi8QwdHXgCioLHMdYVfHGl45U8xNud2khhshGkK+WjviXCdy+YD2j5Bv3Cy7RAjHMgotUyTwBy5ewH/2DFkPP4poS8zxlurUvhdjNTSpu9LH1R4/TptpZJEQ4kKhMEgoFJ1pEA1DJKDNKa8DSsyRZyqaR/jkDpTOelRFRrC5MZUvh7d+knAzkwFH4fCxnjrcTGe7l1vvm411tNdgNAZ1K86XeplWNW9g/D2tcSe5lF2GfPVyvKGcPj8X3JkoMUeh4ExcKBTMtriQOpjlN5Wiqipnj7diMktUn9Yyp4stV1g0z07hLesHNhYlzES4+e4ZOBxmTh1pwWo1sWxdacLjMDCYKIZQaGBgYJAEojMtLhQm08xkNCwL70LxtGGqXKPlOwX7452RBXsKyiChkJAvXspxPRH0ZiaGo/ADiRATChVvV9L7zl1cwJsvV9Nc30Nx2fXthGhgcENJsDRf6ayHSBCpaG5C27e39vHa1rNEIjJ3PDSX0orMSQwyeQRRQkjJ0jqgD0LMKkUQRKTcCk0oTCBj1jx7E+GTOwgdfzke6I86fnC+zW7mnkfn8+6blzh1pIVTrMXcriCaLYSCUdwpcM9j8yksSTMWJD6kCO4slNbzcTdad1+QrFQ7VosmqiUiFOqNIwCaO7ysnpvHyUudpPq1rrW58gXuuOUe9rzhZ3vrGhavfIyK6n8m+NbT8UVS+51fRcwowveLLxO9dDB+PKWvI57lq6MqCnLzaaTi+Ql97iKxrscWkzTOlonR+eILSCkppG3YlPA+eunx4IYmje39ZKTYcNnNXG718E8/OwoM5OqNhDqSo9ChCV2KrwcRgcDuH2KZc/OYTTiSJVp/HMGZjpg5DSmrVMsmlGXE7DIEUUSwpw6dx45BvHnONaXHfb0BDr9TT2lFJuVVWUmPcXDlj9zTyuCwHjXsj3eUl7LLiNYe0hqxWBzx/URX1oBQ6Er8fC9YbPGMwiG3CwIrN5SzcoMmhvd7gkSDfkwvPoM159GhG8feT0FVWH3zdIJBrSFURraT6TPHd40bGEwGQyg0MDAwSALBmY7cfln7I4lmJqMhOtJw3PEV7dgWGyoD3S0Fx/CgeTHJDK0JjSmzGDG9CCk7ufIOg/cHwe4GyYTiTT6naXpVNu++eZkzR1sNodDgQ4mqKkQv7sdUunjULKto85lhZYujoQfxj1Ruey2tjb28+txp7A4L9zw2n4zsG9OIQ0zJRfZ2acH/gP3uv0JMLwBAiuVnJSIUio40zLM2EDm7O+5QTDTz1myR2HBHFcvWlnDx2W/jyViKkFVEZo6TGXNyMVumRnwxuDGIrkyIBLl4uYXs3Gy6+0LMKE5DEkXMJjFeehyKyJyp7WZhZSbSNfmUPd7QkL83LCrkQkMnaaErmEqXEK0/RtbFX3BXqofjaZ/l8HvNVJsfYFn4HQosmrgk5VYimK0IqXmonrb4sZT+zmFCYfjYNsLHXsK2+Yuggnn68jGfo55RaJ4CR6G/+jyB6vNkP/YJRGvi88IUp/Z90x2FUVnhn395jMWV2bR2+Wi+OlDWnzVWLt8opccAqq+HaPtl5MaTBBpPYp69CeuyB0dtdpQoajREtOk05qq1CIKAlFVC+OR2ACyli7QxWB1EL7yLPOcWpOzSUY4T1hrUmLXnN7i8V1W1kmNB0LqwT2jhYZCjUOkZ2tBtsDNVz4aONhwfEvGgi4NSfhViglVEAJjtqJHRO3tHag8TOrwV6+yNOKctwMfw87YgDnS0FiQzN91WSV9vgF0vngNmG2KhwXXFaGZiYGBgkASCIx3V34OqqpqjcJJC4ZBjx3JZ4qW/9hSU3rYh20hJlJpOFNGZjvPhf0R0GxOQDyKCICK4slD7ks9pkkwisxfk03C5i35PYmH0BgY3iuiVGuSe1iG3yY2nCO79MeFTO0bcRw0HCGz/NyLn9yb0GFremTCuU6SlQRMJ3ak2Hnhi0Q0TCQHMlau0Lp0xpPyqeJd6KacMwZ6ClFmc0LEsc2+JuwilgllDOt2OhKqqyN3N8b/t5gjTrRdZtUDkptsqmbOowBAJPwIIbs259esXD/KDF8/gD0XJStXmKHkWP6GQJlLvOtzE9184zb//9iS7DjfxjWcO09jejzcQoWdQwxOTJFJRmEqW2Y+EjKl0Eeaqdah97bhKKrn10WXc/ahWErrbextvCZ8guPAzCLGqDcuCO/SRAaAOyilUVZVo2wXCJzSRKvjGfxF887/GzTLUS48nKxSqqkrXiy8gpaWRun5DUvuaTRIOq4k+ryYUNrZ7CYVlDpxro6GtH1kZiFDITh2jOcoIQqEuuKm+HiIX3wWTBalgFpFzu4lUv5XUOEciUrMP5DCmsqUASCWLBh47Jgrq88jg3p+MepxowwnCJ14hfOT5WFbsQPf500dbaGnoZfWmclxjZDiOyaDXROkd+D1Ro+FYl2VNKJSySkAQQY4MxAJpW2r3F88jGQSLHaJhVGVkl7bcdgHV00bo8FYUvyaMC47Ukccee3/NZom7Hp5HbmEKu148x/EDRoMTg+uH4Sg0MDAwSALRmQ5yFDXYD9FQfBI7JcRWU/UyCNGRitx4cuB+QUBMwPVi8NFHyiiKNzBIltkL8zl+oJGzx1vjpS8GBh80VEUhsPO7SDnTMVeu0krb0guJ1LwNQOT8XiyL7hnmgAufezOpx1H6OhBiofWj0dnuZcfWM7hTbWx5fAEO5+jbvh+YK1ZhrliFqWAWajQ8xGUjmKw4P/mdIVllYyGm5GAqX4bq70XMKhlwzI9CtOE4wZ3fxXHv/0bKrYBYI5PJupMMPliILk0oTKGf082aiLFoRhZybytftf2O3d5HgZmcb9CqHs439FDd0IMK/P0zh8nPdDCvPBOLSeQfn1qBzaJdcmZJPpBBcGVhWTYPULEs3oIgCBSXZfDwI6Wc2nuKkx1FPL9XYXbvRRYsLyJl5noIBxFTcgjs/e949pvi7ULurCfw+veIYqItUkxbpICgamNeo4fiOQMLnld7A0QiMoXZ2hxLb2Yy2YxC/7mzBC5eIOeTTyCakz83pDgteGJdjy+3aK+1rv2snJNLNKpwpKYDlTEEoREyCvU8veA7PwM5gmXZQ1gX3Y3vxX8kcvE9LAvuTHqsOmrIR+jIC0iFs5EKZgFgyquM3y/Fcv4sqz5B1NuL0tOIqiojdmKXW87EDqpgKlkYP5/1dPo4sLeOadMzmLUgf8JjJRor6xZNQxov6V294w38LHak/Crk1vPxsm0Ay5ybUQN9WOYk1qBGJ96UJRKINyJUVQWl9wpSeiFqOBgfnxqLktEbqcSJvZ+qHEU/y1usJu5+ZD57ttdwYG8d3r4Qa2+ZoNvSwGAMDKHQwMDAIAnipRz9HdpMbkodhUOFQsE51OEipuaPeTFr8PFBzCohWndkQoHu7lQbJRWZVJ9qY9m6UiTJKC4w+OChdNZDyIfcflHLHSuYhW3jHxFtOIGYXYbSUaeVvZUuHrrf1Vow27WLsxhjdf1U+zsQx+gQ7O0Lsv2509rF2aPzb7hIOBjTtAUj3p6oSKhj2/QFQCV84lWQw1pTrWsEWMXXg//5v0OIleRFG04g5VbEL7z13y2DjwaCW5t/ZIg+AMoLUshNdxCpPw+ALdxNKCJzsbmXW5cVU3ulj7aWNp5YncHz5wWudPmxmiXS3da4ExEgIyYUiu5MREcqtvWfG/K41uLZLHtiNnN8YQ69Xc+5E1c4e7yVshlZLFi+kpz8FMIp5fS1diGfukDTnu20RfLpjH4aBe1zLxHBJMg0vNxCwUkvy9eVkV+cyg+3nUFV4e/+YBkA4YheejxxB6yqKHRtex5TRiYpa2+a0DHSXBZ6Y3mOl1o8WMwi4YjC/OmZ/NE9c7jS5eNITQdLq3JGP8hIpccmq5a9qsiYK1djqlwNaAsNoXd/jtzdgpQxscXnaGs1hHxYFt875NzqeODvidYdRXBm4OkJsHNbA37PepaadlO2/dsgSoRu+RSYtOeiqirR5rMI9lTUgAdT6RIAAv4IO7aexWyW2HDHjEmJYGpEE+REdxZK39WB34MRmqeYShYit56H6IAbVnRnY9/4R8k/sEWb08sd9QS2/yv2u/4X0aZTRE69hvOxfx2So6vEnPPjOQp1zBaJW+6dhctt5eThZlLT7cxfdv2jiQw+XhhCoYGBgUESiDGhUC8JnkpHYVwotMYcha6BDDnznM3x7CkDAylTy2aSOxsxFcxMev9ZC/Kpv9hF4+VuymYkHw5uYHC9iTbHXCaxizm55RzhI8+DqmC76bP4t30Due3CcKHQ04apYCbRhuODbozCKNl7Sn8HUuGcke9TVHZuO0ckInPfJxficn80O/cKsWw5/YJZDQcQ7ENfL7n5DGqgDzXQB0C0+TTW5Q+hhnRHoSEUfpQQrC4imCh1h/AUZ7FmnuboUr3dAJgj/Vxo6iUqq8wpy2DDokKCu98is+Ysf3rPP/M3/3OG+rZ+5pYPzcJNF7woCAjOsTNyHU4LG+6YwdI1JZw51sLZ41eordFzeWPZg7VXgIVkSN3MrjDhKCghM3COtEvPoSLQUPknnDwbYNsvT1A2O4fGtn5cg4T+iN712DzxxbL+A/sJ1tWS+wd/iGhOLN/zWvIyHByu1gSsuit9LJiehc0isXy2VoKbn+nkp381doOUkZqZADju/OqwbaX8KgCU7qYJC4Vy+0WQTMO6U0tZpUhZpfR0+njp16eQZQWXw8zb3ZvwXDrKXNsprvzqH7Bv+RvEtHzk5tOo3i6saz+NqWAWYlo+0YjMjq1n8PYF2fL4ApyuSZ53Y0KhkJINnjZNdJNMA47CIULhIkL7f42UVzW5x2TAUSi3auJ65OybRJu0KiE12D8kv1DpvQKCMOw8KowiFILWFGXVpnI8vQH276klK89FQXHiXZkNDMbDEAoNDAwMkkCI5a3I3VrXPqbS4Xeto3BQZpZ51nqkjMQypww++ohZWlal0tUAExAKp5Vn4HBaOHWkmdLKTKNkxeADhaoqROuOaufESBBEE6ASqX4bMbcCKbMYKasMue3i0P0UBcVzFdO0hYh9VweC6+WRhUI1Gkb19YzqKDy+v5H21n42b5lFZs5HXwjTS/AI++GaUH0lJhABYLGjdDag+HsNR+FHFEEQuKKkU2rpZP1DA11ylViJpCXqY9eRJlIdJmakRbC4HHg91aDIZHqqsRKm3NzBlnlDXU6paj/9OElN0PXqSrGyckM5S1aXcOFsO35fGHNfA9LlvVjFILmLV5Ky9K74oq3Sa8XX9BKEA8ydYWbOuvkcfKuO00damI1InS+MoqqIgkA4qiAIIIkT+/2TAwE6tv4OW3k5KatWT+gYAIXZLvaeaKWnP0RPf4jls+w8tGF6cgcZRSgcCf18p5dvTwS5/RJSVtmIzY8aa7vZ9eI5JJPI/Z9aiNuu8MaPfsfJwBL6s5YzL7AN8dTrWBfdRWD3jxDTizBXrkEwW1FVlTdfqaa9pY9b75tNXlHqCI+eHAOOwmxkgGhIEwpDulA44HgVU3Jwffo/wZpcpcZICDFHoS7iKv2d8QZUatCrdXkWTaBEUXpaEGzu+KJNHGmgmcmIjyEIbLprJlv/5xi7XjzPY3+4DKvNkHcMpgaj3sjAwMAgCQR7CpjtKLF8uMl2PR5ybMvojsJky0sNPtqIjjQEmzterpL0/qLAkjXTaG30cO7ElQmPQ/H1oFzTmdvgw0X4zC7CJ0duDDIYxdOG/7XvaBc315lI9dsoXQ1YVz4GgoiUOx377X+OmF2GddE9AEh5lSid9VogfQzV2wlKFDE1D8f9f4dl+cPa7XJkyPHVSAhVVYhc2g9oXYSvpamum0P76qmck0PFrI9HYyf9gnmkhiaDmwDo2WZy0+l4VqohFH60UFWV8+EC0sNXUEO+gdtjgrEa8HCmtptPl7US3vrXhI+/DHIYTBaidUf4etlxvuB+k/xTP0XubCDafAY1GsZNP71qEp1jY5gtEnMWFbBsbSnzlpVQaq0j33wF98KNQyo7xLQ8HHf/lTbGaAizWWL1zdO54pSQgJmIHHqnHlVViUQVLCZpwgtl3S9tQ+7rI+fxTw0XeJKgKNYY6UJTL7KikjqReIMRMgpHQzBZERxpExYK1WgYpaMeMbdiyO3hUJT9e2rZHmv69OCnF5Oe5cTkdLPauY+F9qPUtyi82HkPvztUwEvPvMN7PUs5nfooh/e3cvDtOl7+zSlqazpZtbF86jr6xnIRhdicWv/N0B2F14qCgs01YpZi0g8bcxSqsTmS0tUQv08NeVHDfsRY0yCl7+rwsmMYyCgcRSgEsNpMbN4yC783zOF99ZMet4GBjiE5GxgYGCSBIAiIaXnIndoP/nUpPY5nFBpCocHoCHb3kAu4ZJmzqIC6C128+8YlsnJd5BakjL/TICI1+wi+9TRiZjHOB7854XEY3DhUVSX03i8BkKYtQEovGHXbwM7/ROlpRu5smFC5ezJjCp/cgZhbgXnmelRfD1J2KaaiuZiK5sa3k3Ir4eR25I46THopXa8megtpWp5rvMFGzMUBmpPD+9uvYS5bRqT6LaTC2ZiuKV8OBaPsebWG9CwH62+fXD7Wh4pBpcfXovS2IhXPwzLvdqTCWUTO7CL41tNALLvXPEZHVoMPHZGowrlwPrfZThJtOYu5XCv3VXyaUOgWgoBKuf8UqCrhk9sR0wuQihcQOb2TNFEEBG2B4YV/AFXGPGczLrmPVmWMrL0EEGPlsmJGcbzb92DiC7gxQehSs4dmX5iM0nR663s5/m4jnk4/Ias44Y7H/vPn6HljJ6nr1mMrm1xTML25ytl67bVNdU1cKNTc1+MjpuaiTlAojFx8D5TokPNxU103u1+twe8NM3N+Hms3Vwzpfm5b+QhLzDbmFCynae9rNNb24A258JjLqDvejap2Iwhao46bbqtk9sJJNC+5Bvsdf0G07iii3qAkquVBqiNkFE4puqPQ1z3sLjXohXAAIXOaVg6tKsNyyYFBGYXR4fcNIiffzdzFBZw+2kJhaRpllUakjMHkMYRCAwMDgyQRU/NQOuq0P6bSUWhzA0J8VXFI45KYiGhgoCNYnJMSCgVBYPOWWfz+2aPs2V7DI59diphECVak9jAASlcTaiQYF7oNPjyo/Z3xf4dPvIp941Ojbqv0NGv/mIRzJhGU7ibUvnYsC+5AEASsS+8fcTsxT3OzyO0XBwmFWnasmJYHMFAWN8hRGK7eCyEfkeq9IAjYNv7RkHOtqqrs3VGD3xfm9gfnYjZPvNHBh42BjMKhjkJVUVB62zAXzMZUpOU5ilmlyE2nMFWswrbuyY+PmPoxwR+K0hjNIirZkJvOxIVC3VHoFgMUSt2InlZNYA77sSy5H9GdTeTUDpBlbJv/mODbPwW0fGe57SJ2uZ9OuWxSYxMkM44Hvxl3Yw3DpH3vdefY0ZoOLCaR9UuK+F59D8sX5XP5xBVUs4TLnPznVgmFaHvmacy5uWQ/+viEn4eOy24m1WXhXL3mPJuIozDuOEvQCSem5BBtPJXw8SOXDiDYUxBsbsLHXkLMKUcqnA1A9ak29u6oIT3Lye0PzBlx0VF3IVuARYuymHZ1GwDOT3wbwZlxXc8fUnohUnohkbojwCBHYWho1+OpRncUKoOEQqlgFnJrNWrIhxoOIKbkoHsFRddwoXCsjMJrWbWxnPbWPva8WkPuUykfqMZbBh9Okp7ttbe3s2TJEp599tlh9z333HNUVVWN+N8jjzwybPu9e/fy6KOPsmjRIlatWsXXv/51urq6JvREDAwMDN4vxNS8gX+7xg7kTgbT9BU4tnwd0TE8jNi4CDMYhtUx7II+WewOM2s3V9DT6efMsZak9lV93RD7XOrlhwYfLuR2LeNPcKQN5PmNwJASNXlsZ8NkidYeBkEc5vK7FtHmRkzNG5JTKF+9hODMQLTFShtjQqE6aMyRc3viCzxSwexh59vjB5qorelk5YZycvKTL5H8MKNfMA8TCvuvghxBHOQ4tSy4QysFX/X4lDrrDT4YBEJRFER8aRVa2bCqoioKqr8X0ByF8+zaecFxx19gWf4QprIliFklWpazKGEqno/91j/Dcdf/QiqYhdLVgIBKfTgdVVUnNT4ps3hIttxgrnUUXunykZ/pJDtN2z6tJI17HlsAikqRT+bY/kYUJfHxdG17nmh3F7mf/gNE69R89ouynPTEOh+nTqR5RxIZhQBCSi5qwIMaibnrxjivq0qU4O4fEnj1W/i3/i1qJIh1pSaQHj/QyJ7tNRSVpvPAE4sSqkywZGt524I7G9H1/mUkxxeE9LiKsB8ECaTrI6jp1UGqdyCexbL0fm3u5u8FOYLgSIu/Z8IIQqHuEB2r9FjHZJa4+e6ZRMIy+3fXTsEzMPi4k5Sj0Ofz8aUvfQmv1zvi/TU1NQA89dRTWK85cebl5Q35+5VXXuErX/kKxcXFPP7441y5coUXXniBw4cPs3XrVlJSkiuBMjAwMHi/EN3aj7ngzBgiGk4WwWRByqucsuMZfLQRLI4JZxQOprQyk+LydA7uraO4LIP0zMRW1xVfD6aSxUTrj6J0NoDRlftDh9x2Ecx2TNPmE60/Pup2kfN7B+0UGXW7KRlTRx1i5sglhdci5VUSqT+GqioARFvOYSpZNGgDPQheG7MqR1G9XVgW3Em0+TSWebcMOd6l81c5+FYdFbOyWbB8aBOGjwNxR6GnHd+2f8AyexPmGWuJXtHm91LuwO+TqWAWpvv/7oaM0+D64w9qwlEkexZq9RmU3lbNNa4qBE0p2KN9VFg6ENxZSLkVSIPy6qzLHtQy18zWeEyBHtcCUB/JJiqrmE3XSSCKCUK6c6yjN0Bxrhu3Q7u9zxdm2cwcIsVuoq1eDr5VR1NtN5vvnTVuh93+w4fo2fU6qes34pgx+c64OoXZLs5OwlGYTEYhaKXHoJ1vw8dfRulqxPmJfxsxd1vxaIKwmF6EedZ6zBWrCKlW3tx2jtqaTqbPzGbTXVWYEnRfW7I0oVDvvvy+EXtuajSs5Wa2nEWwOq6fUGmyxpuVCDY3zie+ixDrbKzE3PyCxYFgdaIG+kY2HiRYeqyTnuVk4cpijr3XSNW8XIpK06fq2Rh8DElYKGxpaeFLX/oSZ8+eHXWbmpoa0tLS+OpXh7diH4zP5+Ob3/wmxcXFbNu2DZdLU9zXrFnD3/zN3/CDH/yAr33ta4kOzcDAwOB9RcqfiWBPwbbp89f9sZyPfSveVdLAYDCCdXKlx/HjCAIb76zid08f4Y2XzvPApxchSWMXHKiREIR8iDllCO2XkDvqJz0Og/cfxdOGmFGI4M5GDfajRkNDLhTVcIDAru8ht5xDSM1F9bQPawwy1aghn9Y0KgGkvBlEavYRvXRAc7uFfJhi5XAAgi4U6p0mQ7EOve6sYbmaZ462sG/XJfKKUthwR9XH08UdcwaGT24HIGK2Y56xFrn5LIIjDTFt6nLDDD7Y+EOx70z+bKgGufFUvKS/z12OrecE02lAyloybF9zxcpht0kZmvAetKTTr9oJReQJ5wOOix45EA2jKCqdniBLqnJw2U0IQL9fExAjqkoww8qdi4vZt/MiL//mFPd9ciE2+/BOvgChpkbanvkJtukV5Dz+ySkdcmGsoYnFLGKzTCDuIMmMQlPBLBBEgm98HzXYrx2is3HExWrdbW7b+IdIWaVcru5g365ThAJRVm0sZ8HyoqTOl5IzFeuKR5GK546/8RQy4CgM4X/1W9pt7uvXqEoQBASbS3MPWuzx10iwOeMufcFiR7C6UAN9YzoKEyk91lmyahqXzl3l7Z0XefSzS5Gu1/fM4CNPQp+cZ599lnvuuYfq6mpWrhx+8te5cOECM2aM7yh49dVX6e3t5cknn4yLhAAPPfQQZWVlPP/888hy4l8IAwMDg/cT0Z2F64nvxnOxrutjpeQg5UwuKNvgo4lgdUA4EHdTTQany8qGO6robPdy9L3xy4gVnxYTIjozELNK4l3ADT5cqMF+rYQ3doGi54/pyB11yC3nALAuuS924/UtPVaD3njn9/EwlS9Dyq0kuOfHhA4+BxDPzdL+0EuPI/FjA0OO39cb4I2Xz7Nv1yVKKzK559H5Q0L4P05c2+lTjQRRVQW59TxS4eyPp3j6MSUQEwqt6TmI2eVEavYht18GQcSboc19RFTE7MTmJ2K61oDE79LcZOHI9bvOEwQBRTSz90gdzR1eZEUlJ92OJIo47Wb6/dr5IBxVMJslZs7L486H5tHXE2DntnMjliHL/f20/Of/Q3I6KfjinyCYpjbmvyjW0CTVaZnQ90zVHWeJlh7bXEiFs7XfgJgbVNazt69B63guEDBl8trzZ9m57RxOl5UHP7OYhSuKJzRey4I7kDKKk95vUlzjNAVQ+zuu60MKsRgMYVCzJ8HqGsgHttjjTbdGchQKSToKQStBvum2SjzdAY4dMOZmBhMnIaHwZz/7GYWFhfziF7/g3nvvHXGbtrY2ent7qaoa/8L58GEtAH3FihXD7lu+fDm9vb1cvHhx2H0GBgYGBgYGGoLFCagwQofSiVA2I4vK2TkcP9BIb/fY2Ye6oCS4MhHTC1A8V1CVyQuWBu8vaqAfwe6OOxkU79CcaL2LsPOT3xkoLbzujkJvPNtpPASzDfudX0VwZyG3nMU8a8OQzEFBd2NcIxRidXKl2cNrz5/lVz86xOXzHSxZU8JtD8xJuHzuo46pcg1qfwfh4y+jBvuHlnQbfOTRS48dVhOW2RtRelsJn3gFMaOYQNpAmXGiC5mCxY519SfpLl4PQGgcoVAJBvCdPYP3+FHkUSKvxiKsmoiGQ7x2UBNK9HzCFKeFvpijMBxVMJu073thSRrrbq2kpa2Z+FsAACAASURBVKGXQ28PFczUaJTWH/0XssdDwRe/hCl1eI70ZCnIdCIAqc4JZh7qC4YJCoUA5srVIEjY1jyB4EgbVSiMdrZQrS7jt8+cpPFyFys3lPHgZxaTlZvYefqDgu4ofD+rdPTfMsFiu+Y2NXa7XftbELW8wmuJvZ+JZBQOprgsg4pZ2RzbP/58zsBgNBJaDvnGN77B6tWrkSSJ+vr6EbfR8wkjkQh//Md/zLFjxwgGgyxevJg/+7M/Y/78+fFtm5qaACguHr6SUFSkWdPr6uqYOXNmUk/GwMDAwMDg48LgxgP6ivRkWbWpnIbLXbyz6xJ3PTJvVKeALhSKzgyktAIichTV2wnubCLn9yDlTEfKKpmSMRlcH1RV1dx7tpS4o3BEodBsQ3CkoQY82n4jCIWhYy+h+j3Y1j4xuTEpMoQDCTsKAQSzFfumzxM+swvrimsa55mGNjNRQ146o1kc39lP+9UTWG0mFq2cxtzFBTjdRkMOANuGpxAcqcgddUQvvkv4yAuYpq/EVLb0Rg/N4H1EdxQ6rCZM01cgHHke1deDmFmEDztf63mM+2ZEuSWJygrL3FtQL3QApwlHBhaWor29RLq78B4/RvhKK+G2K0Ta20FveCIIWIun4Zg9B/fyFdimjf3boqgqQVnEIkQ5cK4dgOw0TahJdVro7gsCEIkqWAaVZc5akM/VK/0cP9BEdp6b6TO1stSuV14iUH2evM89ha3s+lR4WC0SBVnO+DiTJsmMQgBTxSqchXMQHalI2WUonfVD7g8FI1Sfauf06TL6Iw6Ky1JYe0sFaRnXp0vwdScWq6FnO5urbsI8a/11fcj4otcQR+HAfE2wOLSmLmn5I793SXQ9vpY1N1fQWNvN269f5J7H5huOcIOkSUgoXLdu3bjb6ELhb37zG9auXcsDDzxAQ0MDu3fv5uDBg/zgBz+IH6enpweLxYLNNvxkqJcij9YwxcDAwMDAwADQhcKQH6aoOavTZWXZulLefeNyPKR8JBRfzFHoTIt3QpWv1qJceJfwsReR8mbg2PL1qRmUwfUh7AdVRrC5EJxa4LncWo06Y238gkXxtCGm5mkXGOLQvL8hhzryPMDkhcJY5maywreUW4F9UDMFne5ehfZwCZmdYdwZQc6c8HKi7y7sssy6Wyuompv3sS0zHg3zjDXAUNeNZd6txkXmxwx/KIokCljMIoIgYb/9Lwi89h3M5cuxeSSCqgWheE7SnwuLWRPmQsEQfQfP0PvmGwRrL2t3ShKW3FysBYW4l63AXlGJaLHirz6H//w5ena9Ts/rO0jffCtZDz+KII5cGNd81UtYlchwiOADSRTIcGvXnKV5bnYebiIckQlHZMzmocdYu7mCzqte9myvISPLgTPioXvHq7hXriJl1ZokX8Xk+PNHFmCZqKM5ya7HEMvQc6Rqu2WXEm04gd/TR835XlobPbQ29hKNKmSbvKyYF6Lizps+1OcBIS4UapmL5qp1SDnTr+9j6qXHgzp0D3bMCxY71uUPQnTLyPtPIKNQx+GysGJ9Oft2XuTiuavMmJOb9DEMPt5MWcCCoigUFhby5S9/mS1bBj7shw4d4sknn+Sv//qvefPNN7FarUSjUSyWkTs66beHQqGpGpqBgYGBgcFHjniH0vDUlpXMXVxIzal23n3zEsVl6Visw6cKSl8HgiMNQTLHGxwEd/9w4H5fz5SOyWDqUQNagL1gcyOIEoI7i+il/YQcadhWPgpojsJ4uL1paN5f/DgJXMCoYT/eX/8l9k1fwFQ8b/Tt9AzBBEuPR+PqlT6OvddI3cUuYBO8EYI3DgICJZY6bv7sI1idU+PC/agipgwsEohZpTduIAY3BH8wit1qigtDUmYxrk/+OwCrVBWzSWRpVU7Sx7UIKqu7T6F+5wXafP2Yc3PJevBhTBkZOOctQHIMd6vZKyvJvOdeZL+Pzq2/p2fX68jBALmf/oMRhasD59qZp0pU5Nn52zs1J6woattVFqWx42AjdVf6CISi2CxDf98kk8ht983huWeP8voL51jpeQvRaiX7kceTfq7JkpEyQTchg87DSQiFg+m3TOO4bxV1PzqOrEBGtpMZc3OZVWHGvvsZbJVPfahFQiD+G6YLhULK9WtkojNQejwgFIopgwQ7i10TMEfoNq1tPHFHIcCcRfnUnGnjvTcvUzI9A6tt5EY9BgYjMWVC4Re+8AW+8IUvDLt9+fLl3HPPPWzbto1Dhw6xbt06bDYbkcjIGTfhsJYbYbfbR7x/LDIzP1xZCcmSnT1FlhEDgw8Rxufe4ONGop/5kJJDC5BiVXBO8fdky2ML+Ol33+XS2Q7W3za8SVmzpxlzfllsrG5071HOA18h0t1Gz95fkuEEyWF8fz+oBEMt+IC0vFwc2W7cD36F1mf/GlN/K9nZbpRwgH5vF+6CzaRnu1EVB17AaRNJH/R5C3c2x9//rAwbgjT8QiTY3Io35COy/+fkL/7BiOPJznYTDKr4gbTcbBxJfqYjYZmas/+fvfcOj+M8z71/78xsBxa9EiBRSYK9F0mkqC6KltVly45cEzuREzu2jxMff991js9JHCfnJJ9jx06cWLZsybJlNVvFoiRSEqvYOwmSYAOI3uv23Znvj9ldAARAtGUB9f6uSxeB3Zl33lktdmfu93nuu4nDe2s5X9WG3WHhlrXTcB/+d4wFjyByKkhq3o6tahcFRV8d19gfRSLOYmqiP2fnpFzTudzIXK/XODqCZKd1xPltyB5bMvlAIj4flud+wtqOCzBzDnOeeJjURQtHrAwcSjI5X/8KF7PTqXvpFZKzM5jx5KcHCVh93iBbD9ezPM2JywplC6YNGmGl0wavHOVETRcef5iZM9KHnGNWVjKPfWYpv/7pbg72ZnD/n6wir3TwONcb3TUaASAzKwXVNfb3VG+3n/feOsXRAz2oRikVJTprHrmNrFxzDM+pPTQDGSXl2BL4Xr1W73uPZsXw9yI0K9nTx5fWPBG6MzJoB5wpbjKi52xk3kF71wV8NcfInpZz2XbxsC2IB0hyargn+Jo9+MlF/Oxfd7B/x0UefGLRhMaQJIbr9fN+JBIb2TQCc+bM4Q9/+AN1dXUAuN1uAoEAwWBwSGVhrOU4OXn8L2R7e9+wSVU3AllZybS29l7raUgkVxX5vpd81BjPe16PFhJ2tbbhzUjs34nNqVFcnsGureconZM5aBXaiIQIttZhzZ8fn6t10QYAfJnzCQfNS4uWU0fRChcMHVxyzYl0NRA6tgmAnoCGp7UXrHlopavwt5yjfutrRBpOAeBPLe1/TwoVT4+HUH0zekc9am45ofOn4+O21DUNChOJEW5qMf/taqG1tZdIy3l8m36M86H/ieJMib/vY9v1+BVzTiPNP6LT3emjt8uP1a7R1e5lz9YL+LwhHC4Lq9YVM3dxPpruxXO8A1uqD2t5Or76NiI2l/xeGQOGIdDKVmEpv1m+XleI6/kap7PHh9WiJGx+hmHQ9LOfErpYze9zb2XthvWEC3Npa/eMeyzH3R8jpaWd+ld+j6fHS9bjn4wLPm/svIAvECElJYmA1zvs/PMynGzeZ4acpLssw27jtBuUeU5wJnkuJ8UMLNfp/6cYwR7zdWzv9CG8owuvkYjOkb11HPiwBl03WLSikLK6n5GUXgjqbfHXJFBzFoBuIwWRoNfgWr7vDdUC4SAiKYO2titvcxYKm9dOvrA2+JyXPYF92RO0tV++I0T3mmF1vd0eAhN8zVSrwpLV0zmws4bMHBez5udOaJyriRH0DarCvBG41p/3iiLGXVSXMKHwxIkTeL1eli9fPuS5WBuxzWaW1RYVFXHw4EHq6uooKRlsChsTE4uLixM1NYlEIpFIbjhircckuPU4xvI1RVQ/c4B922u45S7T/80IeAid3gZGBCVjenxb24rH4j+r0TbFSFuNFAqvUwK7XyRy8TAAwtG/MKukZBM+t5vAjmcB0GbegpY7oKJU1TAiIfwfPk+4aieuJ/4Zvb02/rTh98AwQqEeDUIBsw050ngaw9OB3nIepag/TdcIRFuPRwgz6Wj1cOxAPVUnmgmHBqds505zc9cDFeQVpsbbDI1gVODWo10sgb5xBaV8lBFC4Lh9aKeQ5KOBNxDGOYztxETpen8zvXv34LzvQU5XuVk5Surx5RBCkP0nn0VoFro2vYMRDJL96ScJhg027a9jQWkGdocDI+qleykLyzLjacgFWcN/HrT85tcUNu3Dv2Ypuz64QHaem9yC67iydhytx7pu8P6bpzh7spXi8gxuuqMUd6oD36ZpRFrPx7cLnfmQ4P5XEQ43wnJjhD0JzYYR8CCSr3zbMQz0KJxYW7lQJ+5ROJBlN8+gsbaLrW9XkZrhJCd//BXBV4tIy3m8r/09rk/8I4p7/PYGksSRsG+Ar3zlKzQ3N7Nz507S09MHPXfgwAEA5s2bB8DSpUt59dVX2bdv3xChcM+ePSQnJ1NaemXNRSUSiUQimdJY7CCEGWZyBcjITmLu4nyOH6yntCKLvIIUgsfeIXjwdQDUAULhQITVAaoFgr4rMi/J5DD0MJHGU/HfB/oBDrwot930aSwV6wbtK1QLRMIYvh4AgkfeInRmV//YgeErNAxvv1Doe++n8bCSSGc92nBC4YA5+X0has51cPJII4213aiqoGxONgUz0nCnOQgGwhiGQWFxelwgjBO9yYqnHvv7Ju1/KJF8FPD6w+QlKN2279BBWn/3W1wLF5Fy73qo2kkwODnhQwhB1ic/hbBY6Hz7LQw9Qt2K++jzhbhnxXTEGSt6ODjsvktnZvH2notkpthx2ofeCndsfIueD3eQcf8DFN2zlJd/eYB3/1DJo59fitM1vMf+tcbQowsnowiFhmGw9e0qzp5sZdVtJSxeWRh/Ts2vIHxhP/6dv0bYXARPbDaHvJE8SjXz/59ytYVCywSr4ybpURgfRhHc89BcXvnVQTa+cpyHn1yMO/X6rNjTe1rA0NG7mqRQeI0ZqynEqNx7773ous4PfvADDKO//Xfjxo1s2bKF5cuXM3OmuSp955134nK5ePrpp+nq6opv+/LLL1NdXc1jjz2GMma/ColEIpFIPnoIIcDqjIeZGIZB6OxujFDiwsBWrC0mOcXOptcq8XmDGEG/eWyHG3G5C7ho5Znk2qN3NeJ9+1/jQSF6ywUI+ePPiwEm6iJmsq5asFTcNtRvUNUgEopX5YUq30doVhx3fw0YRSi0OmHBA1SeCbLnaJj3e+/kg306OzafZfvmM1QeaaSmLkRVYDZb37vIWy8d46VfHOCXP/qQ9988hac3wKp1xTz5ldXcvmE2M+flkDvNzfSSdGaUZgwVCWFIUrMR6Bt3orJE8lGkuy+AO2nyopj31Eka//Pfsc8oIu/P/hyn3YrArFicLEIIMh95jPQN99OzfRu88DTz+85T5NLNcIgRhMLifDcZbhslw1RV9R48QNsrL5K8YiUZ9z+Aza5xz0Nz8fvDbH795HVhcWXoYSJtNYMfHENFoWEY7HzvHKeONrH0pumDREIArXgpIAid2Ezw4GsQCaHmzcK+5nOJPYFriIgJhe7Mq3I8JaMAy/x7UC8T4nVZVAsoKoZ/8i2rdoeF9Y/OIxI2eOVXhzjwYQ2hSQr2VwIjen1i+Huu8UwkCasofOqpp9i2bRsvvvgip0+fZunSpVy4cIEtW7aQlZXF97///fi2qampfOtb3+K73/0uDz74IOvXr6e5uZmNGzdSVFTEl7/85URNSyKRSCSSGxah2TBC5s2Q3n4R//s/RZuxGMc9XxvT/r4tPwcM7Gs/P6yhts2ucfeDc/j9c4fY/Pop7sgLIhxuXE/882UN6M3KMykUXg+ETm8ncvEwgYOvY7/pU4QvHgEEMPSGN7Z6r2YV97c8DUS1YERC/YKgZsVx71/HqyZiYuSl6N5uqiMVHNiXg8+bjkKEFLWL3l4LdUebBtyspACrsVe140q24kyysrh0OkXlGWTnJY/beF4IYYqF0feirCiUSEYnFI7g8YdJnWT1nLfqNPX/9q9YsrKZ9rVvoNjN9kuHTcPjm7xQCObfeMaDD6O63UR+9wIb9LPUfnsHlvQkbK4A6tkz2EtKB31fKULwt59egs0y+Dsv3NtDy3O/xDZ9Brlf+LP4Ppk5Say5q4wtG6s4uq+ORZcIbFeb0KltBHY8h+sT30dJifrN6WEQAiFG/l7et72aY/vrWbBsGsvXFA15XnGmouaUEWk+Yz4QDqIVLUVJSh+y7ZQlKhRetdZjRcO+euKJ2UJRUTJnEGk5l5D5pGe6eOSzi9m6sYq926o5f7qN9Y/MI8l9HbWWh8xulFjnguTakTCh0O1288ILL/DjH/+YTZs28dxzz5Gamsqjjz7KV7/6VbKzB1cePPHEE6SkpPD000/z/PPPk5KSwoMPPsjXv/51UlOH+ttIJBKJRCIZjLDYIGxWEOo90cCImkOmB88olVNGwEO4ajsAQXc2tiUfH3a7rNxkbrmrnK1vV3E44GKB3RFflR8R1RJv95RcW2LiXfjMh+gL7iF4YjNa0WKsSx4YciEuHG6EKx21YN6wY8UEYMPfh1owD8edX0FYHfEKAAJDgwnaW/rYcnI6Lb4UsvPs3JZ7mLSOvaYwrQiSPv9fpKUnUVvTQcfmX6IFush/4m8Tl0YZEzf1iCkUOq5fbyaJ5Hqgq89cfEpNmrh44D11kvof/QBLegYF3/wb1KR+gd7l0PD4E7eQJIQg9fY7+btjFlZmC+5K66N352b6avvo+8fvoSQl4SifiSU9Ay0tDfuMIjJmzR4kHhqGQcuvn0X3+cj95p8itMG3yLMX5FJztp092y5QWJxGRva1W3Awg6YMwrXHsMaFwgiIkasJD+2+yIEPL1KxMJeb7igd8fPVtvoJgof/SLjatA0TyRmJnv41JVZBf7VajxOBmlNOqPJ9DD2MUCYv3aSmO3ng04uoOdfOptdO8sqzB1n/yFyy866P78ZY54ruu74DhD4KjPvd9vDDD/Pwww8P+5zb7eY73/kO3/nOd8Y01n333cd999033ilIJBKJRCIBsNj72zR6W+MP9/3mm7ge/l8oKTkj7hqur4z/rF/axnQJFQtzaazr5shx6Elewu2BMNbLGd2rmqwovE6IdDUAZtttYP+rEPJjXfEoamr+kG2FELg+8X1QLEOeA6It5WEMfy9KSm5/KqFmi7ZH9VcUBvxh9m2v5vjBeqzCwU1FjSz4xFqC+y8Q7AS1YC6R2qPoreex5CwmOcWOCJ5DzS5OnEhI1Aw+OmcwpFAokYxCV5+5+JSaPDGh0FN5goYf/xBLZhYF3/wbtJTBISAuuwWPP7ELSV19Qbr8Ohkzy0lfVogrK4h/72uIpV/Gc/wYgZpqfCcr0f3m96WtcDrZn3oSVIVITw+eo0foO7CfzEcew1YwtGJQCMGt62fyu6f3894bp3jks0tQtWtjkxWrLgvXHsM67y4ADD0yYtvx8YP17N5ygbI52ay9Z+ZlP1/V7BKsSz4eFwqVpKvTonu1iLceJ0+d81Jzyggdewe97SJqdsnoO4yRGaUZPPTkYja+dIw/PH+EOz42m9LZ115AHU/rseHvA1VDWCYWFiO5PImLs5JIJBKJRHJVEdrAisJWsLmw3/IZ/O/9B3pP82WFwkjdMbA6UNKmjegtFz+OEKxbPxNH0z6OthXy8i8PsvLWYorKM1DVoTdLQrHEfeEk1w7DMNC7GhEpORjdzegt5xH25GFFwhgDPQuHoFpAD0dbePvTkoUQCFsSRsCDzxvi+IF6jh2oJxgIM2dxPnMu/oikGTchhECdNhcOvYltycfxNpwiVLUT5i3GCAcxettQZt6cyJcgXt0aq54Ujus4uVQiuYbUNPXS5w/hjYp4E6ko9Bw/SsOPf4QlJ5eC//Y3aMlDhXmXw5LQikKAhjazmrkwVumnWUyL0spnyX3yXxBWM5gl4vXgOXyY1pd+R+0/fW/QGKl33EXavSMXsDicVtbdN4uNLx9n7/ZqVt+WONFmrOieToy+drA4iDScwggFzM6CEYTC08ea2P7uWWaUZXD7hlnDe7lewsAAiakkqI0JzQZW55Tyqo2Jg5HWCwkVCgEyslw8/NklvPPqCd79QyUr1hSx5KbpCV2sGzfx1uPRKwr7nv1LRFIGSZ/6l4kfrvoAQrWiTdRH8gZGCoUSiUQikUxVLDYMrxkKpve0oLizUdKmAQwKNdH9veidDWh5swgcfB29uwm9vRY1pxyhqOi9baMeSlUVFqaeJjctyO62+bz7h0ocLgsz5+Ywd3E+KWkDEvQ0iwwzuQ4wfD0Q8KAVLyPU3Yze3YSSVjDh8YSqYQR9EPIP8foTdhcNrQZbn96H3xuiqCyDZbfMwF37LsHq3ngln5Y/G9eTP0RxuNGKlxI6t5tQx8MED28GDJTLiJgTQtVADw0QCmVFoUQyHP/7V/swDLh3pZlonzrOMJO+o0do/Pd/w5qXT8E3voWanDzsdi67RluXb9LzHUhbtzleRopZWaRmlwECQj5CVTvjlXeq04X7pptJWrKEvoMHEVYLloxMtLR0tDFYXxWVZTBnUR6H99SSW+CmuPzqCmmR5rMA2JY+QGD3C4TO7sJasQ4MfYjP8LlTrXzw1mmmzUjl7gfnDLuoNxzC6kDYk83vcGtikq+vFyyz16LmzbzW0xgXwpkGQmD4uq/I+E6XlfufWMiWjafZu72ark4ft2+Ydc3Ewljr8Vg9Co2+9okfyzAI7HgO4UqTQuEwyGhhiUQikUimKEKzQVQQ1HtbUZKzzOoCGJRsGzq+Gd+b/wcjEiJ8bjfh6oPm9ik5EK0EGwtG0Edeus4n/nQZ9z4yl9xpKRzbX88LT+/jwM4aIhHdnJciW4+vNYa/D/8H/wWAmj87+qCBcE6iok61YHg6AYYIhac9Zbx7pgSHw8LjX1jK+kfnka51EDz0BmruTCzFS+PbKnHRsAKCPhpf+J6ZsgkoaXkTn98wCFWDcL9QqMiKQolkCF5/GCOab/T2nouoiiDJMYIFwTD0HT5Ew09+hHVagelJOIJICFem9bi9x48iBGnRdmktfzbJX3oGJbuU0In3hmyv2B24b7qZ5GUrsBeXjEkkjHHznWVk5Sbx/pun6OrwJuwcxkKkvhIsdizz7kTJmE5g+y/xvPb3ZrL8AKGwvaWP9948RXa+m/WPzEMbZ5u0SMlBScq8tpVlVwBt2hysc26/1tMYF0JRTOHWe+XCPTRN4Y6PzWbZzTOoOt7M/p0j29EYxpVN/o63Ho8jzCR0ejuhC/sxDH1cx9K7GzG8XehdjVf8vKYiUiiUSCQSiWSKIix2jHDADGrobTdbhqJeLUYogN7Tgn/3C2bVoRFB72pE72w0RcSQHyU5E2Fzjl0oDPkRVjuqqlBcnsm9D8/lyadWUTIzk73bq3n+P/aw7Z0zHGor4nxHKg0XuwgkuMVMMjYizWeJ1J9AK12FNmMJRNMwJyMUikFCYb8QUHWimT1NpeTbGnnoyUVxo//wxcOAwH7nV/rTOQeO50oz59rTXxEw3HaTQrVg6OF4NYZwyopCieRSTl80/64LssyWTN0wxiwSeY4fpeE/fox9+gwKvvmtQcElwxELM9ETeGPe3u0nLdmGqgy+tbWUrTIr6CdRdXQpmqZwz0NzURSFt14+js8bTNjYlxJpOoN/68+JtFYTqtpJuOYQat5shKJhW/YQSk4Zelu16SkYFQp13WDzG6ew2TTufXguFuvIIScjYVvxGLbVn0z06UgmiHC4B1UUGpEQoXN7MfTECe5CCJbdMoOZ83LYv6OG6rND/2b03jY8L/wNwaMbE3bcIQSjrcf+HgzDwDAMIs1nCTeeHrSZoUfiP/u3/hz/ph8TOrVtzIfRPZ0ED/3R/CXkv2IVm1MZKRRKJBKJRDJVsdgwQn5z5dWIIJLS4x5zRtiPb9NPCB19m0hz1Py8+iDQf3OmJGebXj3hAKGzu+LJycNhGAYEfQiLY9DjziQrdz0whw2PzyczN5mqE80cbS1ge8NsXvvNEZ754YdsfPk4tRc65IrtVUT3dABgW/UJhMUWb7lVnGOvnBmCqhF7/8QqCn3eENvfPUtOusFa5yYswc745uGawyjZxSgjiJPCZc4l1qZumb3OTFZOJNGkZt3bY87/kvevRCKBkzWdWDWFpx4y2+/G+lEdam+j8b/+E1t+PtO+/t9QnaN7v7nsFgwDvvmTndQ0JSbZtL3bH287HoiaWw70t+wmiuQUO/c+Mpe+ngBvvXScUDAy+k5jwL/9l4RObwdA9/XgffOfCJ3ejvf3/wv/lp9heLvQCuYCoM1YjOuB/xf7ui+ZO0cTcU8fa6Kj1cMtd5XhdI2vfTyGljcLrWDe5E9IkhCEw43u7/9bCZ3YjP+9f8f3zo8Sel0lhODWe8rJzEni3T9UcupoU/w5Q4/ge/dHGL2tBA6+btqQJIBw7bFBi9WxikIiYQh48G/5Gd7X/h7fG98fJA4O7JqJobdWD3sMvauRwJ4XB4uL7/0H4TM7478Hj75NpKN+cidzgyGFQolEIpFIpijx1uPoBZOwOkxhRCgQCmBExSK9z/QgDJ/fP3h/d1bc1Nv//n8SPPbuyAcLB8HQwTq80DK9JJ37Hp3HF79+M59ZfJQNBbvZ8Ph8Fq0spKmhhzd/d4zdWy4QSHDLmWR4jL4OEEo8vCP+76SEwn4RL1ZRuG97NaFgmDW3FaIKPX5DbkTC6K3VaNPmjjic4kyL/6zNvAX72s9NfG4jIKxOjIAXw9eDsLtvuFY6iSQRtHX7yU5zkpvu5LHbSvn8+tmj7qOHgjT8x0/A0Mn7i79CdY7Nz85pNwWt7r4gxy+YVUsnqjv4wj++H09cPnymjeffrRqzCNLe4yfDPVQoVNILQbMSqtpBpK16TGONlbyCFO5+oILWpl7e/UMluj45wUbvbiZ0cgvB45vN3zvrQQ9jXf4oGURsZAAAIABJREFUIiUHy9w7UNIL0IqWDNrPUroC+61fxFqxjlAwwr7t1eRMc1My6wYLIvkIIxxus708Srj6EACR2qPm+ySBaBaVj31iPrnT3Hzw1mkO7roIQOjUVvT2i1gXfQyCPkJVOyZ9LN3fi2/jv+B9/fvxx4yQH4RZBevf/TvCZz5EuNLN53pb+7cbKFRqVpS0AnTP0CpIwzDwb/8lwSNvET6/zzxudzORpiqU1Hzs6/7UPL+jbxO+sH/I/h9lpFAokUgkEslUxWIHQ+9fjdVsphASqzQMRv2TokKi3lmHSM6KX4SZrcf9FSCXM4U2okl0YgShMIYQAkXTSLd0ML0knVXrSvjMU6uoWGgawD/zw52898ZJvH1Xrl1LYrbVCGcqQhnccjyZ1F+h9mfgCXsSbc19VB5uYN6SaWSWFoNmI9JyHgDD2wkYiMulZtpc8SoYxZU28naTQNiTMPy9GL7uyfkzSiQ3ML3eIG6XuRCwfuUM1iwcPVSo9YXfEKi+QO4X/gxrdvao28dIsvcvONS3mt9d2480AHDsfDsef4hXt53jvYN1HDozetBWRNfp7A0OW1EoFBUlJY9I7TG8r353cEVSAigqz2TN3eVcPN/BrvfPXX6erRcI7H910ByMoA/D3wdA6NweAPT2GnRfD3pXIwCW8ptI+sQ/Yr/5SVyP/j1KUsaQsS2z1mBduJ6j++vw9AVZfVuJXBS5gRB2t/k9FvCg+3qINJ1Bm7EYAL2rIeHHczitbHh8PuVzs9mz9QLHDtQRPPQmau5MrMsfQSRnErmkFXgi6J0N0X/r0GNCaNCHWjgfEISrtqPklOG46yvR7Rrj+xoDKgrVnHKUlOxhr2Ej9SfMuSoawaMbMQyD0JmdIASODd9CK78pvq1lwM8SmXoskUgkEsmUJRZcosf816Jtx8JiN8XBYW6K1JwyIsr5aBuxHWHrrwKJVR4OS3BsQqF5EIvZNhL7VVO49d5yyiqyqDnbzolDDVw4007p7CyW3jQdd6psB000hqcDkZQe/z3WejwpsUyJ3uALFWzJ7Pz9MWx2jeVrZiAUBTWnzGwjMgz0qJeh4kofcTghBMKVitHbFvcrTDTCnhwVCpPirc4SiWQwPd4gJalj/2zoen8z3Vu3kLZ+A0mLl4y+wwBcA0JS6qJCYawa8NVt53nmrVMAqIrgjQ+rOVHdgT8Q4c/unzPseI1tXnTDIHMYoRDAumgD/vd/CoZZ8azlzRrXfEdj7uJ8Otu9HN1fT3KKnQXLhybLR9pr8b7xjxAOIFzpZlIx4P3j/0FvvUDSn/2C8Lk9US+6HoKH3sDw9ZqLf2P8bPR6ghzaXUvxzEzyCuSiyI2EcLoh5KfvV19BRIVi65KPE645HBfbEo2qKty+YTahQIQdm86BK4XZy29FCIGaVZKQdv6B1ZDBI29hX/0ERsiPmpYPephI3XEs5TehpJohZ5GuRjRMgTS2AK4WzMO6aIMZ0ldfiXGJv2qoaifYXNiWPEBg12/Q2y8SqtqJOm1ufIFSyS7F0Owo7qxJn9ONhKwolEgkEolkihL3I4ym4cWEQ2Gx96/OXoKaXYKaVYKSWWRua+s3ntd7zdVYwzBMo+xwf9VfrM3jUo/CYeelDk09FkJQUJTGzXeW8djnl1IyK5MzlS08/9O9/PHFY3R3JsbvRmKiezoHVekpifAo1MwbfJGUxvmqdhpqu1mxthhbtELIUrYKo6cZveWc2foM8ZahkYi1Ql+5isJkCAfRe1tk4rFEMgK93hDJzrH5g/bs3U3Lb5/HtWgxmQ8+PO5j2QeEazR1eAhH+pNKu6OV5pqqcPP8POpbPVRd7KKqtmv4uXiC/MvvDuOwacyaPvxnm6V0BUmf/QkoKuGaw+Oe71i46fZSissz2PneOQ7tqR3yfOjMTtAjKFnFBPf/HiO6kKa3XjCfP74JvbMe6+L7Ea50Qsc3ET63GyU1b8yVgQd21hAORVh5a3HiTkxyXaDY+0O4jL52LHNvR80qRiRnTkgoNII+fFt+hj6glXfY4yqCux6oIDclyIeeNTRivrfU7FIMTweh8/smVaWrdzaYKd6z1hA6sZlIVwPoYbDYsS64FyU1H0vJCoTViXCmEjz4h3iQSqyi0LrkAbT8CpSkdFM8DPYnkRvhIOGaQ1iKl6GVrwah4N/xrPkazrwFgGAgzEHXJ/nt6VXxNmuJiRQKJRKJRCKZqsQSjv2mUEhUOMRiR28f/oJHzS7BfusXcdz9VwCDKgoJejGCPsIX9uF/798HeRbG2zzGWFFoREZOO07LdHH7htl86ssrWHbzDJrqu3n5lwdpaUyMsf1HHcMwzIrCASKdkjEdYUuaVOWeiLYJ+225bH/3DFm5SVQszIs/rxUvA9VK6MyHcX9MJenyQmFMILxiFYWOaDpz0DeowlIikZiEwhH8wQjJztGDL/wXztP085/hKJ9J3pf+AqGOP1E3Vvk3rzidcMSgpdOHN9Bfgb5h9Qz+71M3UZidRDii09jupasvMKwH4Ju7qun1hvjbTy0mJ21kj0RhdaDmVxCu2oHe24ZhGHhf/wcCh97EMHRC1QcmFc6gKIK7HpxD6ewsdn9wnn07qgf5K0bqjqPmzcS29AEMXzeRuuODFuICu34LgFa6Etfj38cy+1Zz3rbRw2EAujt9VB5upGJRHmkZY/OKlEwdhLNfKLTf+kVsKx8HQEnLn1DrcaTxFOGqnfh3PDeqD6iqKdzqfp8Uu5933jhHc0MPanYJAP7NPyFU+cG4jx9D72pASc3Duvh+0CNxD0FhdaAVzMP1+D/Eg9PQIxAOEtj9Inp384DFa/PzJFZpqUcXKQEi9ZUQ8qOVrECxJ6PmV6C3nAObC61oCdVn23nh6X2cONhAWUU2M+flTPhcbkSkUCiRSCQSyRQlVkE4pKJQs2F4L6nAUDRQNJT0QoSqxdNlB1YUgtl+HGk6Y/4SCaF7u/Bv+0V8vNhF2WXnFU2aHY2kZBvL1xTx2OeXYbNrvPHCEZobekbdTzIKQS+Eg4Oq9LTSlbie/FeENrEUTHMQ8z2zt3UWoZDOHfdXoCj91S7mzfhsIo2nzNZji310T8toReFolYcTJX6TweXboCWSjyq9XvOz2j1KRaERDtP0y1+gJieT/5Wvolgn9lnitFv4xbdv5/HbywA419CNb4BQuKgskxSXNd6OrBsGEd2g2zPY17bPF2LLoXpunp/L9JzkUY9ru+lTGHoY/7ZniDSeJtJURej0dvxbnsb/7r/FK5Umiqoq3PnxCmbNy2H/jhr2bL1g2jB4u9A76lCnzUOdNg9sLkLn9sQ9CLUZi0G1oM1YjOJwIyw2LAvuAUBJyR31uK1Nvbz96gkUVbD85qJJnYPk+iR2nSacqVhmrYl3kyip+egddfje+eG40o8jHXXmv7VHCdccvPy2TVVYPI2sv92N02U1O0CUbNTCBQCEa49O5JQw9DB6Rx1KWr7pZaxo6NF5DXedaZlzG2hWUBSCxzcNCPEzt419vw/0KYxEF8zVnFIArEsfwDJrLcpd3+a9t86x8eXj2OwWHnpyMbfdN4ukZNuEzuVGRXoUSiQSiUQyVYlVFEY9ComJQJb+ix2RlIHR14512UNmq8qlQpF1cPWB0dsev1hDjxA8+DqhU9viJtJj8yjUIBI2L1wjIYKH/4h1/t0jVke4U+088KmFvP7bI7z18nEe+9xSktzygm2i6PG2336hUAgBYpKXfUKlIZhPTZ+b5WumD1u5omaXEqw9hnCmjlpNCKAVzEXztAwS9BJJLJ0ZkBWFkhuSl7acpdcb4gv3VUxo/x6vKcC5R6kobP/jGwTr68j/q79GdY2t0u1yTMt0kZJk5fj5DnyBMClJVu5cWkBxvlk9lX7Jd0BHj5+0ATfyldUdhCMGaxeNHrwCoKbmY513F8FDbxCMtvMaPc2Ee5oB0Hsu34Y5FhRFcNuGWWgWlUO7zRbkpdNN4UKbVoFQNSzFSwmd2R3/bLIufxT7HX8xZK7Oh76LkjqyUBgJ6xzYdZFDuy5id1i456G5OJMmsRAkuW4RKWalm231E4MetxQvJXR0I+GaQxDwwCjfo+G6Eygp2egddQhXOsLmJPDhb9AK5sXFx0sJnd4BFjvuOcu5f7rOq88eYvMbZ3jkc39NaNevCVXtxIiEB4WdjYah6/g3/QTD14NWuBAhFERyBnp7tG1/GKHQuvQhrEsewL/53wlfPIISfU1idjix4LRIyzm0GYsAzPNMzooLj1ruTGp70tn6chUBf5hlt8xgyerpqKqsnRsO+apIJBKJRDJFiXsU+noG/R5fjVUt8YspNaMQbdpQM/hYKm4MvaeZSLOZ3mj4e8xgEiASNZ0eUytUtEUVPUKoagfBg68ROrvrsrskp9i577H5RMI67/7hBJEBvlWS8RHzHVKSE2vM7e31ssuzhlRXhEUrC4fdxmxJMojUV46pSlCbvoi8T/0PhLgyl6TKQKFQVhRKbjAMw+DD4018eKyJXu/Yk+T3n2rhmz/ZidcfpsdjVhRervU4UFtLx1tvkrxyNUkLF0163mAuXswvzqCyuoM+X4iCTBcbVhehREW8S1OMO3oDg34/dr4dl12jONfNWNGKloJhEKk7jlZkhrAIVzpq7kz0qGA4WYQQrLm7jDmL8zi0u5bDR8yFvNjnsXXZwwinm9Bx09pDSclBaNYhi3hqVtGwlVW6blB5uIHnf7qHAztrKKvI5hN/uozpJfLz7UZFsSeT/KVfYildOehxNacsLjKP5EsNpieh3tOC763/i+e33yJ8bg9KRiG21Z/C6GsndHb38PsZBpHaI2gzFiE0G+5UB+vWz6S91cOLP9/PvpYyTvSWc/HQccKhsXsVBg++RrjmELbVn8JSusI8x6RM9O4mYPgFaSGEmWKeOR2jtxUjdr6x1mNHClrRUoKH34wHreid9Shp0wAIBSNsfbuKt189gSvZxqOfW8LyW4qkSHgZ5CsjkUgkEskUJd567BvsURhvQXalxasWLm0xHojj7q/hfPwfEPZks6UjEoyO22saSwMEvYiUnDEJhSLaokokROjEe+aPjVWj7peW4eS2+2bR3NDLni0XRt1eMjxGtDJGcWcnbMyAP8y7h1MIGlbWrVDRtOEvIWPeRXB9tPoOrCgcS4WjRHK909HjZ/+pFgzDoK3bT3dfEN0wOHTmMqn1l7CnspnO3gAnqjviAmOya/jWYyMcpumZp1GdLrKf+HRCziHGvJJ0PP4w1U29OOyDj++0adgGBJ+0d/sxDIP61j76fCGOX+hgbnH6IPuD0VAypsd/tq/7Myzz7sJ+y2dQ0qahdydGKIx01IEeYe3d5ZTPzWb/aQung3Mh+t2pOFNxfuzbqPkVaDMWj6sSq666k1efPcjWt8+QnGrn/k8u4I77Z2N3jC2IRnLjEbPvGGI3A/i3PYP3te/R9+xf4v3j/xn0nOLORs2vQEkrIFT5/rCty0Z3M4avBzVvdvyxovJM7vx4Bc4kGyfPhznkW85bm7v5xQ8/ZOfms3g9oy9YhE68hzZjMZZ5d/XPJ1oRCMTFveFQ0s1U8UjLOVC1+N+PEAL7rV8AwyBcX4kRCaN3NaGmF1Bf08nLvzpI5eFGFq0s5OHPLCYj+8p0MdxIyNZjiUQikUimKtGVVN1nVv7FqwO1mGdLWrylc1BoySVoRYvj/4ZObQPNhpJRiO7vRRlQ6aUNuFi8LIp506J31qN31oNqJdJ4GsMwRk1wLJ2dxdzF+RzZV0fJrExyC2RS7XjRe1rA4ojfmCaCQ7sv0uG1cVvSJrIK/2TE7YTNhVq4ACPQh2XhvQk7/oSxOUEIsDjG5K8pkVzPBIIRfvDiEerbPCyblcX8UtPA32ZR+SDq16cql68Dieg6lTWdABw43UJWqlm9k+wYvqKw/c3XCVysIe8vvoKalNib62mZ/Z9RTtvgYBQhBJluO00dXnTd4MUPznK+oZv9p1vJSXPQ3RdkVuH4UtyFEDgf/R5CVRFWB/abTOFT726CgAfD3zcpGwTd04n3lf+BbeXjqPkVrFtfjr/+HPu6VhDZVs3yNUUoikBJzsT5sb8d05iGYdBY182+7dU0XOzGlWzlzo9XUFaRNeZEZMmNi+Iwr5EMbxfhhpPoPS1YZ9+KYRiETm2Nb2f0tiGSMrCv/Ty+t/4ZNbccIQSWubcT2PEskfoTaAXzBo0dbjwFgJY3a9Dj5XOyKZ+TjWEY9Gz7LY3HT1Ff8CjHDtRTeaSRdetnUT5n+IVKI+jFCPSh5JQPev/GWoeFI2WQv3KMrg4vp481U3cujLfrUew9fkJUEP7xLlRNQdUUNE1B9Wwg67iO23OKoK+c2qPZNLUdxZVs4/5PLqCg6MoEp92ISKFQIpFIJJIpSqxykKB3UMVgvKLQmYqwR9uyxiAaaUXLCJ3ahjZ9IQiFSOt5BjYAq/ljFAqjFYUxrzytcD7h6gMYPc2IMZizr1pXzMXzHWx+/SSPfn6prJYYJ3pvK4o7O2E3kV5PkGMH6imblUHpvA2DqguGw7n+Gwk5biIQQjHTnp1ScJZMfbYfbaC+zcPahXlsO9LIsfMdOGwqf3L3LH72RiWv7ajm4bUllx3jfEMPvkCYJIeFvSdb4o87bEMTjH3nztLxxzdwr76Z5KXLE34+A9uLnbahn/MZKXYCoQht3WZwwf7TZrV0c6eZeDota/yinpo+tFopZtGhdzeh2svGPJZv049R3NnxFNpIUxUYOsHjmzB2v4D9ti9xa94J9lDMwV3QUNtFeUU2eYUppGW6hlRD6rqBpzdg/tcXpKfbz5kTzbS3eHC4LNx8ZylzFuWPWNEt+egR+27Tvd0Et/wMAEvR0niqtu2Wz6DmlOF95X+gFcwz04T/5F8RUYHRMmsNwSMbCez6LeqjfzfIBiTSeArhcI943SaEIGnuzUw7/S6lc/pYumY5H7x1ms2vn+RsZQvr7puJ4xJLAz3e8ZA56HElmlocSy8GUyRvuNjNwV011FV3IQTkTnOTaWnDF7Fjs+gkl6QTiehEwjrhsI6ny8HxhiSMhnZgNUmKys13zGDOYvl3M16kUCiRSCQSyVRloPm0ZeDPUc8WmwtL2SpQ1Mu2HsdQp81BK16Gdf7dhM7tMVuaDR1hT8aIhFHzx2aWL6IehYbHFArV/NmEqw+g97SOKcXRatO4+8EKfv/rw7z3xinue2yerJwYB3pPC2q0PScRHN5TSySss2xtKZZhAkyud4QrFSUpc/QNJZLrnI6eABZN4bP3zmZGTjL7TrWwbHY2q+fmUlndwR8/rGZmQQrzSjJGHONcvWlV8acfm8Pek83YLCpCMOQzVvf7aXr6v9DS08lKcMtxDLtVw2FT8QUiwwqVD60poc8forXTR683yB931RAM9y9fTctKTNV07HtJ725GzRmbUKh7uwlfOIBIuUQopD95NVx7DOHv5OayZKZlrWH/zhq2bzL90zSLgjvVgaIIhBAE/CH6egLo+uAW0KzcJNbcXc6s+TlYLENfI8lHG2F1gGYb1HocOr83/p5WUnJRM6Zjv+OpePqv4uyvxBWqBevC9QR2PGtWHUYtS4xQgHDNYbTi5Ze9/lLSp4GqEWm/SGr5TXz8iYUc21/P3m0XeP6ne8krTKGgKI2Zc7NxOK3ovaZFQsyzMyaO93ocRMKpKElzOLG9mpaGHlqbevH7wjhcFlbeWsyseTm4km14fv86eusFlIxCXPc9Pmg+vi17CVzYSMiwIbJnkrHhy/L6cYJIoVAikUgkkimKUFQztTjoHZxYp5um0sLqQEnJwbb4Y2MbT9Vw3PWXAIQbTkLIjxHyY1mwHtvKx8d+sRUNQNE9ZntbTKQxwoERd7mU7Dw3N99RxvZ3z7Bn6wVWrbt8lYzExNB1jN42lKhR/2TxeoKcONhA+dycYVOOpwL2dV/qr76VSKYwPd4gbqcFIQS3LSngtiX9CwKfvmsm5xt6+MFLR/jyx+eyoiJn2DFqW/pIS7axoDSDBaUjC4qtL/6WUFsrBd/6Nqrzyv3tO20avkAEp31oReGM3KjHaJH5T8WMdI6db+eND6tJTbLiGmafiSDcWaBoRDrqGOuI4YuHAQOju5nA3pdQp80l0nQGhAqG+R0cqT+BEQogChdQsTCP2Qty6e3201TXQ0tjL309fnQDDN0gJc1OaUUW7hQHrmQrriQbziQrTpdMMpZcHuFMNYVCzQrhIMFj7/aHhEQFw9jvwxHzM9a9XfGfw9UHIOTHMuuWyx9b0UyPz2hisaoqLFpZSEFRGscPNtBY182H751j9wfnyStMwRrsItx7G8r73QRCh2ht6iMSF/8fggMgRA3pmS6KyjPJK0ihrCILbYBIbilZQaD1AnrXUF9RxZ2FGvKg4sGx9DYpEk4CKRRKJBKJRDKFUZyp6EHvoIpCI2i2ZTFMctxYEY7+JEnFmTquiy0RFQqNqFAoYiESobELhQBzF+fR3tLHod21RCI6q9aVyIS6UQhX7QA9HK8KmCxnK1sIh3UWrxo+5XgqoGZM3blLJAPp9YZGTCe2WzX+nyeX8T9/sZc9lc2XFQoLRmnZ7Tt8iO5tW0m79z6cM2dddtvJ4rBpQGDYisJLKStIQdMEb3xYPcjfcLLExY6O2jHvE64+CAjAIHj4j4izuzH6OrDMXkOoaidq7kwiDScBUFxmBZcQAneqA3eqg5nzhv//I5GMF8WZgt5RB+Eg2ozFhOsrCR58HRQNMYzf36XEA1E8/VWJ4fP7EEkZqLnlo+6vZkwnXHN4kA91Zk4S69bPBKC91cOpI4001vXQ122AnormCWO1asxZmEd6tguXy0o4rBMKRphemn5ZgdxSsY7Ant/BIHOc6GuR0v93pebOHHXukpGRQqFEIpFIJFMY4UyBrgaE1n9RFUuBG9heMu5xB6TFjtvfTY21HneaIStR0XE8FYVg3lStubscRREc3VdPc0Mvdz9QQZJbhlIMR7jhFP5tv0DNm3XZ6oHxcOZkC5nZSaQn8KZcIpFMjB5vkJTL3EA77RozcpNpaPMM+3w4otPY7rlsJaH/Yg1Nv/gZtsLpZD748KTnPBpOm/l94bCN7bZ0WqYLTRUUZiePvvE4UDIKidQeG/K4oesY3s64hxqYbZmR+kq00pWEz+02H+trB82KddkjWJc9DELB89xXAcYk1kgkE0U4U+Jt75bZa9Fm3oJ/07+Zi4ZjWOSNXSuGaw6hdzViXfJxIs1nUacvGuRZOOL+GdMxTm/H8HYN+17PyHJx851mS7/37R9geDpwPfLAeE5xEMLqwPGxv0VYh1Y6x1qatbJVsppwkkihUCKRSCSSKUxsJXigX6F10ccQVgda2eoJjxu72AIG3SCNiahQqHs7Efbk/rbPcQqFAIpiioV5hSls2VjFS88cYMGyAmYvyMWVLNtJYxiGQWDX84ikDBzrvzG4FX2C9HT5aGnoZdW64gTMUCKRTJZeb5CCUUT7vAwnh8+0EY7oaAMqsJs6vHznv0xRqyB7+DF69+6h6VfPoLpc5P/l1xDalb9VjLUcX+rNNxIWTeXbn15KdtrEK+aHQ00vJFy1A93Xg+JwYwQ8hM7tIVxziEjtMZI+/9N4cnq47jhEQlhmryV8brcZwCAULLPWoAxYWNPKVhE+uzseHCGRXAnEQM/B5Cy09AIi8+4auzevzQWqRvjsLgDUaRUY/l7U3LH5dSoZ0wHQ2y8Om1g8EKO7GSVtaKDQeNFG8MxWsoqx3/7naAmyX/koI4VCiUQikUimMLFqv4EebMJiw7rwvkmNq2YU4nzkf5sJumM0d48ff0DrsZI2LS5iGqHghOdTVpFNZk4S2989y97t1ezfWcPyNUUsXFEg25EBw9eN3l6LbfUTCREJAc6eNNMJS2cnpo1ZIpFMHMMwzNbjUTzr8jNc6IZBc6dvUHtuVW1/W2FJ/mDhSg+FaHvpBbrefw97aRl5X34KS3p6Yk9gBFbMyebw2TZy08fug1iS7x59o3GiRC0K9NYLKNMXEtjzEqFTW+LP6z0tqFFBJFxzCKxO1LyZuJ78EUKzxkXEgdjXfoFw4YJRk+IlkslgKV1J6PgmAJRkUxy03zT2ACIhBMKZhtFrfueHTrwPMOZgn5i9R6T9Itr0hSNuZ/j70Lub0GZe3vdwMgghzBA/yaSRQqFEIpFIJFMYxRldvY0GmCQSNWN6/MZofDtG7eD1iFlRqKigaEMqCkMXDhA+sxP7rV9E2EZvbU1Nd3L/JxfQ3elj95bz7Nl6gcrDjaxYU0T53OyPdJuJ0WcmTCsJ8iYE058wZ5obd6ps9ZZIrjX+YIRQWMc9gkdhjLxMU3B7YXMVn713NlsON3Db4mm0dPpQFcEPv3rLoOCQQEMDTb/4GYHqC6TedQ9Zjzx2VSoJY6yak8vC0swxtx5fKdTsEoQjBf+Hv0Gt2kH4wkGUrGL0totgRAYJhZGmKrT8CoSiDfLzvRShWbGU33S1TkHyEUXNKUMkZ2H0tg4rWI8FxZlKJCoUhs/tBqsTJTVvTPsKqxORnBUPNBmJSPMZc75j8D2UXHukUCiRSCQSyRQmVlEYDzC5HlD7Ly+EPWqab7EN8SgMVb5PpP4EvlAA54ZvjXn4lDQHdz84h9oLnezddoH33jxFU30Pt9xVhqJ8NMVCva8dAOFKTBVQR5uH9lYPt9w5vmpSiUSSGDp6/KQl2zAARQh6vWZFdrLz8rm8eenmosuJ6k7+6TeHaO/x4w2E6fMGyUx1xEXCQO1F2l59Gc+xoygOB3lP/RXJS5Ze0XMaiWstEgIIix37bV/Ct/H/I2LoqDml2O98CqFZ6fvlUxg9LQDovh6MnhbUinXXdsISyQBcj30PI+id8P6XegtaipeOyZ8whppRSKT94mW3iTSdAUVDzZJ2JlOBa/+pLJFIJBKJZMLE0+quI6Ew1noM/UKh0GxDWo8NXzcAkYaTGHoYoYz9skQIwfSSdAqL09j17gm5+Gn7AAAgAElEQVSOHGqgt8fPvQ/P/Ui2IhueaEXheP0kR+BsZQtCQOnsrNE3lkgkCaW1y8d//8/dPLS2mFe2nucbn1iIw2p+Po6UehzDZlX5zL2z+P2287T3+AHYU9mE22klJ92Joet0vbeJtldeQrE7yPj4g6Ssux3Nnfh23qmGVjCXpM//x6BwMABhS0KPCYUt5wFQskuv+vwkkpEQmnXI+3Zc+18SfmeZtXZc+ysZ0wlXHyRw6E2sizYM2+ERaT6LklU0qXlKrh4fvStpiUQikUhuIOKJwqHrRyhkoFBoiwmF1kGtx4YeQe9qMudv6Bg9bRM6lBCCJclHWeHcxcVzHWx75wyGMTZT/BsJva8DVKtpSj5JDMPg7MlW8qen4kySF/QSydWmpqkX3TB4e49ZofPcO6fpiVYUul2XrygEWLdoGp+71/TFy0lz4AtEaO70UWAJUv+jH9D6u9/inDuPGX/3PTI+/qAUCQcwnIgh3NnoPWZbZqTlHAgFNavoKs9MIrlyKGn5YLFjv/WLaGWrx+1NHfPhDO57GaO7adht9O4m1NT8Sc9VcnWQQqFEIpFIJFOYWMKcNuM6Sngb2Ho8IJU50l6D750fove1Y/S0gh6Oz1vvGf7CcizoPS3MtJ9iyeIUTh1t4vCey/vk3IgYfe2IpPSE+DS2NffR3emjbI4MMZFIrjatXT7qWvsA8PjD0cf8vLPX/FwbzaMwxrySdOaXZPD5+yoocERY236QeRv/E9/pU2R/+jPk/+XX0JKlQDgWFHc2ek8zAOGLR1AyixIWGiWRXA9YZq3F9cT/xTJrDY7bvzzuawktfzaOe/8aAN3bNeR5IxTA8PUg3LJLYaogW48lEolEIpnCCKuDpM/8GKxjT4y80gysyIilzwmLDb29hnB3M+HG09hv+QwAWtFiQqe2oHc3T/h4saS+xSU+erzp7N5ygazcZAqK0kbZ88bACPrQ+9pRkhLjT3imsgVFEZTMzEzIeBKJZGy8f7COX79bNeixvAwnKS4rpy52sXpuLmnJYxOoLJrK1x6YTcdbb/LpE28h9AjhuUso/cynsWQkxqLgo4KSkkP4/B7CTWfQ2y9iG0eirEQyFRCKgrAnT26MaJia4ekc8pwevU5TkqVQOFWQQqFEIpFIJFOceGDIdYLQbDju/YbpRWN1mA8ObOcKegnsfQkANXcmWJ0TFgoNw4i3hBndTax0tdBqKWDz6yd57AtLcSXduFUfRsgPQsHz4n/H8HahlSyf/JjRtuPC4jTsjtFbHCUSSWIIBCP8dvOZIY8XZifx2XtnU1ndweLyrDFX+vQdPULLb54j3NaGe9VqQjfdSWFFyUc6HX6iqLnlYBgEdjwLioqlbPW1npJEct2hOM3FWcPbPeQ5I3qdprhlp8JUQQqFEolEIpFIEo42fcGg3+NtWhY7ak4ZkbrjWObdhbA6UFJyJi4U+rohYnp36V2NKJ0XWeOs5G3PI2x+7ST3P7Hwhk1C7nvmz01fwuj5JyJJsLGuG09vgFXrZCqhRHI1aWj3ENEN5hSlUVndX5GTm+7EYdNYOmtsN9i630/zs8/Qu3cP1rx8Cr71bZyzZl+paX8kUHPKQCjoHbVoxcuuu8U5ieS6wGIHzRpvPQ5fPEq47hi2VU/E7WVk6/HUQQqFEolEIpFIrjwWUygU9mTsaz5HuPoAlrl3AqCk5BJpqrrc3iMSW6VGtaJ31GL0NJOqGtw0L8S2w93s217NylvHJnpFms8SOr0D2y1PIhR1QvO56kRFQsf6b6AWzJv0cGdPtqJpCsXlsu1YIkkUVbVd7DjayKLyTKpqu/jE7UODAhraPAA8tKaEPu9pls7K4vfbL5CXMfaAoojPR90//xOBizVkPPAQ6es3IDR5uzdZhMWOklWE3nIey6xbrvV0JJLrEiEEwpmKERUKAwd+j956gfC5PRi+HnMbmxTZpwrym0MikUgkEskVJ1ZRKBxulORMrPPviT+npOQQPrsbIxwcNnHycsR8b7TC+YSrD8QfL+YoLQvu4+Cui+QVpjC9ZHT/vsDB14nUHkXJnI51zu3jmsfVxgj5B/wmUHNnIcTkMuoiEZ1zJ1uZUZaBxTpFhFKJZArw7DunaWjzcPhsG32+ED2eILOKM7h1fm58m/o2D5oqKMpL5rtfWIFuGKQk2Vgyc2wVOHooRMNPfkSgrpb8r3yVpEWLr9TpfCSxFC8nFPShFsy/1lORSK5blAFCoYh5ZysDAu6k9cGUQaYeSyQSiUQiufIMqCi8FCUlB+j3GhwPemc9CBXL3Dv6x8soRG+rYc1dZaRnufjgrdME/CGMSAjvxn8h0nx22LFiImXw4OsYhjHuuVxNDE9/qqBIyUZYJu/FeKGqDb8vxKz5OZMeSyKR9JOZYgegzxcCYHdlM7/6YyXNHV5aOr28u/ciHx5rJDfdiaqYt2eKEKxdmI9FG/12zTAMmp/5Ob5TJ8n93BekSHgFsC5cj+vx70+danOJ5BognKno3m4MXTe9k4uW4PrUv+C477/huO9b13p6knEghUKJRCKRSCRXnHhF4bBCoVlVE/OwGQ/hhpOo2SWo+f0eXFrRMgxvF6ru5/YNs/B5gnz43nn0znoitccI11cOO5bu6QDA8HZh+HvHPZerie7t9zBTM6YnZMwTBxtITrGPqfpSIpGMHV3vX3h46sF5/PkDc7FoCq9sPcf3njvAC++fpccbIt1tn9D4HW+9Se/e3WQ+/Cju1TcnatoSiUQyLoQzBaO7Cc/zf43u6UA4UxFCoBXMQyuYe62nJxkHsvVYIpFIJBLJlSdarTdc5ZtZUQjGGANNDEPH8HQirA701gtYF30MIRS0mWvQW86iZs0AINLZQFZuOYtWFXJoVy3Tk1WyId4WM2Tcvg6EIwXD143e3YTicE/gRK8OhscUCm1rPoeWXzHp8dqa+2io7WbVumLZGiSRJJger+kluqgsk6WzzOTitt4gL79vphx//fGFHDjdyoqK8SeC9h0+RPvvXyF55WrS1m9I6LwlEolkPMTajeOehM6UazkdySSQQqFEIpFIJJIrj6EDDOtBKKxOhMON3n35ikLd34v/3X9D93Rg9LZhXbQBDAN12hwAHOu+aG4X9S3UO+sht5xlNxdx8WwHH+zpZZ51HsUdPmJ1O+GmKvxbfo593RcxvN1oZasIn91lipa5MxN08onn/2fvvgPjOut8/7/PmV6lGXXJlmW59ziJneLEaU4nhWRDsoQQQttlISwssOXuXsryW/a3y2Uv3AuBsLQlCWwgpFcnTneJHTuOe5GbrF6n9znn/nGkkWVLssrIkuXv6x+PzpzzzDPyqMxH3+f5aj1BoWX2xSiW0VUhnWjHlgbMFpWF51WMeSwhRH+haIrLllTw6Zv7Qv17b5jPoePd+L12ltQWsaS2aMTjZoJBWn7zS2zVMyi7/wEJ+YUQE8qy4Eq0cDuZgxsAUBwSFJ6tZOmxEEIIIcZfOmn8O8heeqq3DO00FYVaax3ZlgPoESMkS21/AcXhxVQ6q995irsIzDYjKATMZpWb7lqM05zig/gKntwzn60bjqHrOqntL6KHWok/+z1Ax1Q+BxTTaecy0fRoN1gceQkJo5EkB/e0MX9JOTa7JQ+zE0L00nWdcCyN19X/jyRmk8qDdy7l3mtH9wcJXddpe+y36IkE5Z/9C1TryBpBCSFEvqkuH/ZVn+j72Fk4gbMRYyFBoRBCCCHGnZ4xlt4N1tVYcfvRBlkS3EsLtgHgvu9HWBatAcB6/q2njKkoKqqvEq27KXfM7bVza+Xr3FH4ODXOBja/fZQNr+whU/8hpmmLc+epnhIUb/Fpqxsnkp5Nk209iOry5WW83dua0DSdpSum5WU8IUSfaCJDVtPxOvMbwkfe30Jk21aKbrsDW2VlXscWQojRMlaJGJWEigSFZy1ZeiyEEEKIcWeetpj0rrWYKgbeT0+xe9DjQzcQ0UKtYHWi2N1Yl38ExeHFMv/KAc9VfZVkG3bnPtazafRQG04TrHK+gXv+37FjWxPH1Ntx28spipspNbfgS7sxuytRJnFFYWLdz9A6jmGavnTMY2WzGns+bGbG7CIKfI48zE4IcaJQ1PgjyckVhWORCYVoe+wR7DNr8V13fd7GFUKIfFALK8jGg7JH4VlMgkIhhBBCjDtz9VLcn/lPFNPAVTWKwwupGHo2g2Ia+NcTLdSWa3yiOguxnX/roI9n8lWRObAePRlFsbnQw52g66hFM9A6j7FqdQXF2jH27EqQTCvsiJ8HKPCHekzKMmba6rgklMA9yi6k4ynbfhjF4cW+6r4xj3X8cBfxaJoFy8rzMDMhxMnCsfwHhW2P/RYtEafsgc+gmEx5G1cIIfJBLawg27wfxeGZ6KmIUZKgUAghhBBnxGAhIRgVhQB6IowyyJJaLdiKqbR2WI+l+qoAyHY3Yi6fixY2li2bymejdR5Djwep9XUxrXAt7k//gmQiQ1tTkGRSo+HD3Rw4Vsvhn73H9Jl+aueVUF3rx+me+D3A9FQMPdqNdeVdqN6SMY+3b2crDqeF6lp/HmYnhEhnNDbubuGSRWVYzCaCvRWFzvx8/whv20pk6/sU3/Fn2Cqr8jKmEELkk2XJtZhKa1FUiZvOVvI/J4QQQogJ1/tXZz0eggGCQj2bQY90oM6+eFjj5YLClgOYimvQQkYnZFPZHNK716HHgmjRbhRnIYqiYHdYqJ5VDMBMbzvzAj/jyLRPcqg+wrFDXSgKlFZ6cXtsWKwmbDYzVTMKqZ7lP6OdRnv3XTT5xr4nWTyW4lhdJ0surMJkkm2rhciHFzYe5dn1R0mmskwrdfPHNw4B4M3DHxp0Xafr+Wexllfgu/7GMY8nhBDjwVRYialQ9k49m0lQKIQQQogJpzi8gFFROBAt1GYsHe5Zenza8dxFAKQ2P4EeC4JqApMFU/EM43Gi3eixwIDVi2pBGR5TmBWzo1z6kSvobItSt6+NloYQnW0R0qksyUSGD7c0UF3r59rbFmC1nZlfqXqDwt4gdCwO7G5D03TmLZFlx0LkQ3c4yYub6gH4/bqDWC0qPo+d+2+Yl5eKwvjBAyTrj1F636dkybEQQohxI0GhEEIIISacaj+honAA2eZ9AJjKZg9rPEVRsCy4ivTeN8i21qG6/EZH454AUYt0oMcCAwZuitsPJjNasAVFUSguc1Nc5u4/n6zGnu3NrH+tjg2vH+LKG+cN+7mORTbQBCYLirt4TOPous6+HS2UlHsoKnHlaXZCnNt2H+kik9X4yKUzeH7DMcp9Tv76rmX4PLa8jB94dS2qy4X34kvyMp4QQggxEAkKhRBCCDHhchWFg3Q+zjbsRnEXoXiHV1EIYL/8fvRkhGzncTStDcVbgmK2orh8aKF2tFgAU9WiU+eiqKjeUvQhOh+bTCpLLqgiEkqw/b0G5iwso2pG4bDnNlpaoBm1oBxFHdtS4faWMF3tUVZfPydPMxNC7K/vxu2wcPvltVyyqJxyvzNvWxOk2tuIbN+G/8abUW35CR6FEEKIgciGNEIIIYSYeFYnKKYBlx7rmkamaQ/mqkUjftOtuPzokS60UDuqx6jCUz0laF0NkIqjuAYO99SCCjJNe0nve3vI8S+8rAZvoZ23Xj5AJp0d0dxGQw+356WJyd4PWzCbVWYvKM3DrIQQAPvqA8yrLkRVFCqKXHndv7T7pRdAVSm46pq8jSmEEEIMRIJCIYQQQkw4RVFQHB60UBt6JtXvPj3UCqk4pvKRV7+pLj9kU5BO5JYZK94StI6jxv3OgTss21behVpYQWLDo+jpxKDjWywmrrhhLsHuOFs31I94fiOh6zpauAPFM7agMJ3KcnBPG7XzS7DZZXGJEGNV3xpmx6EOOkMJ5lcP/D1lLFKtLQTffYfCK67C4sv/+EIIIcSJJCgUQgghxOSga2QObyb+0n+g63rusBbuAEDxjrz6TXH7c7dN/ukAqJ7SE+4vGvA6tbAc28X3QCZF5ui2IR9jWo2PeYvL2P7ecTrboyOe43DpiTBkUrnKyNE6tL+ddCrLgqXSxESIsWpoj/CdX2/hh3/cQZHXxqWL8/911fnM0yhmM/6bb8n72EIIIcTJJCgUQgghxKRgmbcataCcbPM+Msf6wjkt0gkwqoBMPaGrseqfZvx7wtLdoaoUTeVzUDzFpA+9d9rHufSaWVisJt5Ze7BfyJlPergdGN3n4UR7P2ymwOegYnpBPqYlxDnt2fVHsVlNnD+3hM/dsghHnjugJxuOE968Cd+a6zAXyNesEEKI8SdBoRBCCCEmBdvKP8N517+guPxkDm7MHdfDHaCYUJwjbxbSWzGoeEpQrI5+x8y1K1FU0+DXKiqmkplDNjXpZXdYuPjKWpqPBzmwu23E8xwOLWQEhWNZetzdGaOlIcSCZeV53T9NiHNROqOxdX8bq5dV8qU7ljB3ev4bGnU+/xyq3Y7v+hvzPrYQQggxEAkKhRBCCDFpKKoJ1V+F1lM9B6BFOlDcviFDvUHHcxSAomIqmp47Ziqfg+2y+7Ff8enTX+/0oUW7h1UluGBZOaWVHja+fohkIjPiuQ5ET0TINOwC+pZgj6WicN+OFhQF5o3D8kghzjUdwTi6DjPKPOMyfqqlmcjWLRRevQaTyzUujyGEEEKcTIJCIYQQQkwqqrsYPdyZ+1gLd6C6RxeOKaqKdekNWOav7jumqFgXXoVisZ9+Li4fZJKQjp/+sRSF1dfNIRFPs/ntI6Oa78lSu14l/tIP0NMJ9HAHit0zrHkPJJvV2L+zhRmzi3C6rXmZnxDnstYu4/tCqc8xLuN3vfg8isVC4bXXjcv4QgghxEAkKBRCCCHEpKJ4itGTEfSU8SZcj3SieAZuOjIctos+hrn6vNHNpWePQy3aPazzS8o9LFpeye4PmmhvCY/qMU+kBZpB19FjAfR4EMU5+j3K6g91EY+lpYmJEHnS1h0DoMzvzPvY6fZ2Qps2UrD6Ssweb97HF0IIIQYjQaEQQgghJpXepbVapJPM0Q/Qo4FRVxSOVW9QqA8zKARYuXomdqeFt0fZ2ESLh0hufgI9m0Hr2R9RiwbQk1EUm3vE4/Xa+2EzTreV6lmjD12FEH1au+M4bWZc9vw2MAHoevlFFFWVvQmFEEKccRIUCiGEEGJSUXuajWjdTcRf/TFKQSmWuasmZi6jCAptdjOXXDWLtqYwez9sGfFjpneuJbX9ebItB9BCRlCoxwLoyQiKfXRBYSScpP5wF/OWlKGq0sREiHxo645R5nfkvTFQurub0Pp38K66DIvPd/oLhBBCiDySoFAIIYQQk4rSU1GYbd4HehbbBbejeksnZi49nZa1aDfpQ++RbTs8rOvmLiqlYnoBm948TDyWHvbj6ZpG+uAGALINuyCdMI7HAuiJyKgrCvfvbEHXYcHSilFdL4Q4VWt3nFJf/pcdd7/yErqm4b/h5ryPLYQQQpyOBIVCCDGFHWsJ88LGoxM9DSFGRHEUgMlCtmkfwIQtOwZQzFYUuwc92kVi3U+JPf3PaNFusl3H0TOpwa9TFC6/bg6pZIb33hpeuAiQbdqDHu0CIH3k/dxxLRZAT0RR7CPvfKrrOvt2tFBZXUDBODVdEOJcE02k6QgmqCrObzfiTDhE8O038V50CZaSkryOLYQQQgyHBIVCCDGF/fy53fzprcO09my4Pll1hRJ0h5MTPQ0xSSiKglpYjhZoMj72TFxQCMY+hdnWutzHyS1PEnvy26T3vTXkdUUlLpaumMbeD1toaQwN67HSB94FqxNT+Vz0UJtx0GTuaWqSHVVFYVN9gFAgIdWEQuTR0WajWdHMyvw2Ggm8uhY9ncZ/k1QTCiGEmBgSFAohxBTmcVgA2FHXOcEzGdovnt/Dr17cO+ZxHn/9IH98s+70J4pJTy2aYdwwmcfU6Tcvc/FPQ+tqyH2crd8OWhYtcvqvqwtXzcDltvL2KwfQtKEbm+ipOJkj27DMvhi1wOhMrBbNQC2uQetuBBjVHoV7d7RgtZmonTexgasQU8XhphAbdhn7j84s9+Rt3Gw0SuD113BfsAJrRWXexhVCCCFGQoJCIYSYwpx2Iyj88FDHBM9kaG2BOC2dY696fGXzcV7aVJ+HGeWPrutoo+h8e64zFRtBoeIuRlEm9tcVU3FN7rZaNhs9YVQS6fHwaa+12sysWjObzrYoH25pGPLcbGc9ZFOYq5dhql4KgP2y+1BdPvSw8TU80orCZCLN4X3tzFlUhtliGtG1QohTtXXH+PffbWPj7hZMqpL7OZsPgddfQ0skKLr5I3kbUwghhBgpCQqFEGIKiyaMJgqHmoa37HEiaLpOMJKiO5wkq2mjHqcrlMjd/unTu/jJkzvHNF6+fO/RrfzdTzdO9DTOOmpRtfHvBC87BlBLZho3LHbMFfNyx/XE8L6uaucVUzOniM1vHaGpPjD4iT17HipWJ+aaC3B/6qeYymbnGqoAMMKKwoO728hmdRYsLR/RdUKIgT366gFMJqPL8cWLyvI2rpaI0/3aWlzLzsM2vTpv4wohhBAjJUGhEEJMYdFEBoBkKksmO/Gh2UDCsTRZzai6G8s+hYdPCEO37Gtj64F2nt9wLB9THJNDjSE6QwmpKhwhU29Q6C6a4Jn0zEVRUAvKc0uCAfT48IJCRVG4+ub5eAvtvPjELpobggOel2uOYraiKAqK1Wg8ovqn9Y01wmYme3e0UFzmpiSPyyOFOFcdagqy63AXH7mkhh9++TI+cd280180TIHX16FFo/hvvjVvYwohhBCjIUGhEEJMYdF4esDbk0nghHCwM5gY4syhHW4+NbTZX9896vHyrWMMz+1cpFgd2FZ9AsvCqyd6KigWG6ayOZjK56B4S3PHh7P0uJfNbuaWe5bhdFl5/vEdA1cWZoyvBcVs63fYXLmgby4jWHrc3hKmozUi1YRC5MmrW47jspu5cnkVXqcVW56W82uJBF1rX8a5eCmO2tq8jCmEEEKMlgSFQggxRem6TjSRprjADkBkkgaF3ZG+oHAsYdqxllNDm6Y87Hs4FidWcR5vHX6oJAzWRWtyexVONMdH/h7bJR9HLehbaqjHQ+gjqBR1e23cfu95uL12Xnl6D9FI/wraEysKT6R4Svpu24ZfUbh3Rwsms8qcRaWnP1kIcVoHjgdYMqsIh82c13EDb6xDi0QouvW2vI4rhBBCjIYEhUIIMUWl0hqZrE6Z3wlM3qCwX0VhaHRBoa7r1LeGKSm0544tmOEjFE1N6PMORlK52/WtkQmbhxg7RVWN5cCOAswzL8RUtQi0DKTjIxrH6bZy/UcXkkllef35ff2DxqzxWlVODgoVJRceKurwKpgy6SwHd7dSO68YWx6bLQhxrgpEkgQiKWrKvXkdV0sk6H7lZZyLFuOonZXXsYUQQojRkKBQCCGmqN5GJmU+Y5+zSDwzkdMZVCCSRAE8TsuoKwq7w0miiQyLavy5YwtrfIBRATJR+wMGon0haEO7BIVTgaIoOK79Epa5q4Dh71N4In+xi1VrZtFwNMCO9xtzx/WepccnVxQCuO75d5y3f3PYj3F4fwepZJYFSytGPD8hxKmO9lSt1+R5v8/Am6+TjYQpuvX2vI4rhBBCjJYEhUIIMUX1VtKV+oyKwre2N/LqluMTOaUBdYeTeF1WSgsdo96jsL7NCOEW9gsKjds/fnInf3rz0NgnOgqBsFFR6LSZJ21FpxgdxWFUFY1kn8ITLVhWwfRaH++/e5R4rKfyNJMCFDCdWgGoOgsxlQ5/77K9O5rxFtqprC4Y1fyEEP0dbQ6hANVlI+s8PhQtmaT7lZdwLlyEY9bsvI0rhBBCjIUEhUIIMUX1Ni/prSjcdaSLF9+b+C7AJ2vqjOL32ikqsI84KNx+sIPv//4D/vu1gwAs6KkiNKkKM8r6qj5eeq+eP711aExdlUcj0LMHXZnfQTKdPaOPLcaXYjdeX1pi5BWFYFQmrrp6FulUli3vGl+XeiaV63g8Fl3tUZrqg8xfWj7msYQQhmMtYcqLnNit+dufMPDm62TDYYpukWpCIYQQk4cEhUIIMUVFE8ZSY7/XjtlkhAXBSIp0ZvIEVo0dUQ41hrhwfokRFIYSI1omvGlPC3uPddMWiDOtxI3LbsHtsFDgtqKqCv/yuYv4m48tA+CFjcd4+b368XoqAwpEkqiKQnGBg2Rq8nzexdjlKgpjwVGP4St2sWh5JXs+aKKrPQqZ1Cn7E46Uruu8+1odNruZhedVjmksIUSfoy3hvO5PmE0m6X75JZwLFuKYMydv4wohhBBjJUGhEEJMUZGePQrdDku/qqLO0JmtqhvKOx82YTYprFpSQbHXTlbT+zUAOZ2mjihLaov4/hcu5R/vuwAw9josdNsAqChysWimn8/cvIAir41tB9pH1KV2rAKRJAVuK3arSSoKpxjFWQCqGT3cMaZxLrysBovVzLuv1aGlkwPuTzgS2zbW03gswMrVNTic0sREiHzoDicJRlPUVORvf8KWl9eSDYfw3yKdjoUQQkwuEhQKIcQU1Ru4uexm0hktd7wjEOeNbQ3sOtw5UVPL2X2ki/nVPrxOK0UFxhLp4S4/zmQ1mjtjTC91U1Rgx2Y1usFeuricSxaV585TFCOIvHXVTDpDiTPafbipI0ZJoQOb1UQyrZ3+AnHWUBQVxVOENsag0OG0cNHqGhqPBdjf7B5TReGB3a1sfvsocxeVsmi5VBMKkS9HW4wtBvLVyERLp2h86hkc8xfgnDsvL2MKIYQQ+SJBoRBCTFGHmoJUlbiwWkz9jj/22kEeWXuAHz2xY4JmZojE0zR2RJkzvRCAogI7AB3BOJmsNmTln67rtHTFyGo6VSWufvfdfEkN11ww7ZRrzptTjKLA1gPteXwWg0tnstS3hplV5cVmMZFMZc9oNaMYf6qnBC089tfTwuWVVNf62VRfwdrmi3h//THCI9yvs/FYgDde2E9ldQFX3jRP9iYUIuAo6ccAACAASURBVI+ONodRFKguzU9QGNqwnnR3N0U335KX8YQQQoh8kqBQCCGmoFAsxaHGIHOmFZ5yX2tXDICsptPWHTvTU8upazT2dps7zejKWuw1gsLOUIJ/eHgj//67D8hqA1fhba/r4Ju/3AxAVbFrwHNO5nFamTe9kG09QWFTR5T/ePwD2uqbie3fR/Ddtwmuf4fQhvVE9+xGS4+tS/HRljBZTWd2ZQE2iwlN18lkJSicSlRP8ZiXHgOoqsJ1H13I4uJmUrqFLe8c5bGfvce7r9WR7NlrdCh1e9t46U+7KPA5uOGORZhM8uudEPkQT2Y41hJmy742ZlZ4c5XrY6Fns3S//CLuObNxzF+Qh1kKIYQQ+ZW/tl1CCCEmhc17W/nZM7sBmNMTwl1z/jTeP9CWW478wE3z+fWL+9he18l1K5yDjqXpOl3BBMWFjrzP82BDAJOqUFNhbA5vs5pwOyy0dMboDCXpDCV5a3sTV59/anXgkeYwYOxHWFE0vKBQS6dYZW7j4P5dHHn4QwIt7VzVdJzAqwkCA5yv2Gx4LlyJ/4YbsZRXoGcyKGbzsCu1DjUaS9VmVRXQETKqw5LpLBazhDhTheIpRk+E0dMJFIt9WNekD72HYvdgrlrY77jFYuL84oNcUOkku+pLbNtUz873G9m/s5XZC0u45MparLb+v7al01nWv3aIvR82U1bp4brbF2Gzy76EQuTLy+/V89yGowB8/paFQ588TOH3t5Bub2fWZx9Ak8pfIYQQk5AEhUIIMcVs3tuWuz23p6Lw3uvmcu91c/nqj98lGElx2ZIKnlt/lEONQVgxfdCx3tvdyq9e3Mu/fv7ivIeFje1RKopc2E5YGl3gttJyQpVja1d8wGuj8TRuh4X//aXLUNXB32jpuk58314iH2wj9N5GSqJR/CjEd7nAYuews4pmWxE33XQ+0xfMMq7RNFKtzUS3bye04V1C699BsVjQ02ksZeUUrLoM1W4nEwiQjUaxlpfjvmAFFr+/32MfbQlR5LXjdVlzzzGZyuJ2SJAzVaieEgC0cDsm/+BfR710TSPxzn9hKpp+SlAIGF2PnYV4Cuxccf1cFi6rYMeWBvZub6b5eJAb71xMgc+Bpum0NYd46+WDdLVHWX7xdFZcXiOVhELkWSRuVJZXl7q5cH7pmMfTdZ3utS9jLa/Av3IFHZ3RMY8phBBC5JsEhUIIMYVoms7++m5WLijl2gun5/b96/WdB1aS1XQURaGk0EFXaOh90A43h8hqOnuOdbM6z0Fha3ecaSftL+iyW2jp6gsKw7GBOyCHYyk8TsuQIWGqtZXW//oV8QP7UcxmXOedT8HqK/jhe2E01QjugtEUXaEky30zqC0pyV1rLSvDvfQ8/B+5lTf+8Cr+dIia6X7i+/fT8eQTxkmqimp3oMWitP/xcQquuJKCSy/DVjMTRVFo7YpTUWRUa9p7lqtJ5+OppTco1EMdMIygUOs4AqkYWqB5wPv1TLpf1+OScg/X3LKAeUvKWfv0Hv77P7dQ4HcQCSVJp7LYnRZu/tgSqmv9A44nhBgbHfA6LXzrgRV52fczcfgQyWNHKb33kyiqBPtCCCEmJwkKhRBiCjnSEiKayLB8TgmzqgpOud/r6gsh/F4be452DzleY7vRIXjfsW5WL8tfF9WsptERiHPB3JJ+x112M6FoXzgYGiQoDMXSeJwDd4fVs1kCb7xOx5N/RDGZKL33PryrLke1GuefFzzKn946DBhLst/6sInG9r6qjj+8XkdHKMFf3b4YzVPAH0OlOGyV/OAjl1J8u4l0dzeKqmLyeFBUlVRbG92vvETwrTcJvvE6Zp8P17LlOOpVahbUkGptwZaIgq5LUDjFKHajsYGeGl5VUKbB2BJAj4fQk1EU20nL5jPJAbseT6vxcdcDF7D7gyYCnTEqqwspr/JSXevHLhWqQoybdMbYLiJfzYECr69DdTjwXnJpXsYTQgghxoMEhUIIMYVsO9COSVVYNPP0FUZFXjuBcJJMVsM8yJLFxg4jANlb342u63l5s7T9YAe/e+0AWU2nzNe/StF1QujhdVoIx4xlX+2BOP/4n5v4x/suZEa5h3AsNWATk1R7G80//QnJ+mM4Fy+h7JMPnLIk+KIFZbmgcFqpi8oiJw0dETbvbWX9zhZ2Hu4E4LG1BzjYECCr6UTiad7f384li8qx+Hz9xrOWllJ23/0Uf/ROojs+JPLBNoLr3+H2dBqOw9G14AA+aykguV2FiqvG/DkUk0RPqKdnBg60T5Zt3g8ogI4WbMFUOqvf/XomBWbbgNd6CuxcfGXtWGYrhBihdEbDYh57AxOATDBI+P3NFF51Nap9eHuaCiGEEBNBat6FEGKK0HWdrfvaWTDDN6x98PxeOzoQCCdJpbPoev+OvMFoinAsTZnfSTCSor41kutUPNjjf//3H7B1f/uQj/vfrx+kI2gseS7z92+k4j6hEUOZ35mrKNx1pItMVmftluMAhAeoKIxs/4D6f/4W6Y4OKv7yi1T99d+cEhICFBc6WHOB0SClusxDVYmbxvYo//Xy/lxICLBuWwP1bUZFZaHbysZdLUM+L5PbjffSVVR+8UH4+v/HI1U3kLr9k5R/5nOoN91JVlFR//RftPz6l2iJoZd8i7NDrvovkxzW+Xq0C9VvvPYGXH6cSQ1YUSiEmBhGUJift0vBt9+EbJbCK6/Jy3hCCCHEeJGgUAghpoj61ghtgfiwN1z3e43KpaMtYf7yB2+xbmtDv/t7lx2vmG8sD/6XR97ne49spT0wcIORUCzN3mPdbDtgNFNp7YrxzZ+9w5Zth9E1LXfeiZWAp1YU9hW6l/mdRGJpNF2HnhAzHE+R1TSi8TQepwUtmSS8+T2afvpjmn78Iyxl5cz45rfxXDj0flJ/vmYO3/rUCmZWeJlR5qY7nCSezDC/upCVC079/F2yuJy9x7pzG9ufTmskS6OjlNJVF+O9ZBWO1Vfzm+k3k7j4akIb3uXYd79Nov7YsMYSk1hvRWF6eBWFWjyEqbQWVNMpQaGuZUHL9NujUAgxsVIZDWsegkI9kyHw1hs4Fy3GWl6eh5kJIYQQ40eWHgshxBTxzo4mzCaV80/a928wfo+x9OmPb9YBRtXemgv7GjK0dRuB4LLZxTy/4RiZrBHWvfxePfddP++U8Tp7qgSPt4YIbdxA0xNP8YlgO7wPBxSFlN2Nf8kiisMenJlCYmZHvz0Tof/S43K/k6ymE0tkCLd3sjR0kAXbOjh+/FVubYkw89V3OPzHVrRYDJPHi+/6Gym6/Q5Uy+mrKRVFYUa5sb/cFcur2LC7hcb2KF+8YwkOm5kdhzpJpLJccV4lM8o9zCjz8NKmerYf7OCypRWnHb+lO4ZJVXLNZOwWE7qiElyxhtmXraDllz/n+Pe+S/Gdd1G45rq87X8lzixFNYFqHlZFoa5lIRlFcRaieIrRQidV3vYsX5aKQiEmj3xVFEa2byMbCFB436fGPikhhBBinI04KGxtbeWmm27iwQcf5FOf+lS/+yKRCA899BCvvvoqzc3NuFwuLrjgAh588EEWLFjQ79wNGzbwwAMPDPgYxcXFrF+/fqRTE0KIc1YynWXj7hZWzC8Z1rJj6KsobA8YAZ/D1v9HQmcogaoo1JR7sFtNJFJGI44t+9pyQWE6kwUULGaVzlCC4mQ3137wPC2buojafLTNX0V9IIM5GceXDmHeuZML4lHOU024r7meRF0deiZNdM9uEnUHKY0kuC5qx6xAzdNruS+coeV765jf3Mh8IGJykLYWU5oMYsaHe9lyvKsuwzF33qg7SNosJr55/woi8TSunqXPM8o8dIYS3H/DfMBYVu2ymzncHOK8OcX8z1++x7zphXzqxvnYraf+KD3eGqGiyIWpZ062nq7HiXQW57IFzPjWd2n5zS9pf/z3xA7sp+Izn0O157ertDhDLLZh7VGoJ8IAKA4PqqMg93Hu/t4xBtmjUAhx5qUzWdyOsYf3gXWvYSkpwbVkaR5mJYQQQoyvEQWF0WiUBx98kEgkcsp9sViMe++9l3379rF8+XLWrFlDS0sLa9eu5d133+XXv/41F1xwQe78/fv3A3D33XdTUtK/+sXp7L9nlRBCiKEdagwST2a5eNHwlzTZrWaKC+xE4mkcNjPBSP+qqK5QAp/HhklVqShycqQ5TKHbSjCSQtN0VFXh/z65E6/Tymdumk9q49vc3/ASSdXCsVW38/sWD//08RUE97fx8nv1qIrC9hInprYm1iQOYHr1RY6/+qLxYKqKvXYWJpuNJS2H0BQTas1M0tEgmsvDvlmXsCFVRJvVx0dX1/LUO0f42z9fTvkM3wDPbORUVelX3fiJ6+f1hKAGRVHwe+10hxLUNQYJRlJs3tuGz2Pj7qvn9BtL13WOtoQ5b05x7pjNYgSGqZ6uxya3m8ovfpnAa2tp/+Pj1P/Ld6n6669CiScvz0ecOYrZmqsGHEpfUOhFsXvQgifteSkVhUJMOvmoKEweryd+8ADFd9096j9oCSGEEGfSsIPCxsZGHnzwQXbv3j3g/Y8++ij79u3jvvvu45/+6Z9yxzdv3synPvUpvv3tb/Pcc8/ljvcGhd/4xjfweOSNkRBCjEVzZwyA6aXuEV33nU+vxGpRefiZ3bkOx706Q0mKeqoOy/1GULiwxs+GXS3EkhncDgstnTHMjceo/5c/UHLsKIcdFTxfdhnxVgcOu5kZ5W5KfQ4sJhWrRe3pNlxA6zV3ceECD8mmJlSrFWt5OeZCH/WtYf75V5uoKPbwuVsX8d+/3sJf3b6YLe8ewe+0EG2L8OKmegA8rvELVAbqqOzz2OgKJznSFEJRYMX8Ul57v4HVyyqpKOo7vzOYIBJPM7O872eb2aSiKkquKhOM8NF37fXYplfT9ND/peEH/07x9/8V2RXkLGO2Dq+iMN4TFNo9KA4PeuvB/vf3Ll+WoFCISSMfexR2vfwSitVKwarL8zQrIYQQYnwN6yffb37zG2655Rb27dvHxRdfPOA5a9euRVEUvvKVr/Q7vnLlSlauXMmBAwdobW3NHd+/fz9VVVUSEgohRB60dMZw2EwUjDA8c9jMmFSVApeNULR/2NEVSuDv2WNvVlUBboeFudMLAYjE0+iZDCsPvckNu58iGwyyfcmNrF92GwVlRehAbaUXk6ridlj46Opa5lX3Vf95nFYsxSW4ly7DOX8B5kLjPpfdgqaYcDgsuQq/QCRJdzhJZbGLW1fNJJnOsrDGR7n/zC7V9XvtdIeTHGkOUVXs5p5r5uCwmfnxkztJ9lQKRuJpfveaEQDVVHhz1yqKgs2q5s47kXP+Aqq+8nUywSAHfvDDfo1fxORnVBQOY4/CeMg43+FFcXjRE+F+/9d60gjqFeupIbUQYmKkMxrmMQSFqZYWwps3UXjVNZjcI/tDnhBCCDFRhvWT77e//S1VVVU8+uij3HbbbQOec/fdd/PVr34V9wA/BK1W481eNGr8EpzNZjl06BBz584d7byFEEKcoLkrSrnfOeqmGF63lWgiQzpjBBeaptMdTlLkNYLCK5dX8f0vXEqh26gwDO/bR/2/fY+lgQO8V7gQ/z/+M7vcNZQUOvn4GuN7+4KTlgWfWKV3chOTXr1dj102MwUuK36vje11HcSSGXweG2sunMY/f2YlX7v7vNz+f2eKz2MjEk+z/3iA2koPhW4b910/j+bOGIcagwC8+UEj2+s6sFlMTCvp//PQZjHllh6fzFFbS+m9nyS4cxedzz417s9F5JF5hHsU2j0odg/oOnqybyuX3tuKXcIEISaL9BgrCjtfeBbFYsF3/Y15nJUQQggxvoa1vuk73/kOl156KSaTiaNHjw54zl133TXg8a6uLt5//32cTifTpk0D4MiRIySTSex2O9/4xjfYtGkToVCIhQsX8oUvfIHVq1eP7tkIIcQ5qrkzxvzq0e/X11uJGIqmKCqwE4ymyGp6LihUFQWb1WRUFUbq0X7zGGmvl+dLV7HLO4tL4xrtwQTzqn0smunnO59eSUVR//1mT2yW4nUO3HDFZjFhUhWcdjOKorB8TgnrtjYAUOi2oSjKKQHcmeL3GCFpOqNRW1kAQGVP+BmJpwGjChPgO59eccq+VjaLiYMNQZo6ornrTlSw6jL044dpe/45HLPn4Fosm96fDYa9R2E8BIqCYnOjOLw9x8LQezvRExTapKJQiMnCCApNo7o21dpKeNNGfGuuw+z1nv4CIYQQYpIY1p/ILr/8ckym0f2Q/P73v080GuW2227LVRb27k/40ksv0dDQwC233MKaNWvYs2cPn//853niiSdG9VhCCHEuiiczdIeTpwRzI9EbFAZ7lh939gRe/p6gsJcj2s3Nre+SKa3E8qW/Z5d3FgA7D3WSTGWp6dmXb3qpG7Np8B8xg1UUKorC7KoCasqNN1Xnn9AQZElt0WieWt70BoUAi2r8AHh6OkyHY0ZQ2B1OUl3qptR36v/FJYvL6Qon+c1L+wZ9jNrPfxZr1TSaf/Fz0l2d+Zy+GC+mwfco1HUdLdiCFgugx8NGNaGq9gWFiVDfuYmepcdSUSjEpKDrOqlMdtRLj7teeA7FbMZ3g1QTCiGEOLuM647pDz30EE8++SRVVVV89atfzR1PJBJUV1dz11138fnPfz53vK6ujrvvvpvvfve7XHnllRQXFw807KCKiqb2L9cl0g1TnIPkdX96R5qMZa+zZ/hH/fmqSfQsiTWplJR4+PBIFwDzZxVT0lPBp2ezNDz5KLqiEPrIvRQW9FVIbN7XBsDKpZWUFA/+vXhaqZuGtgg10/2DhoX/6ytX5G4XFbkJpzRWLCij1D/6IDQf0vQt654/uwQAv79nqbaiUFLiIZzIUFrkGvD/4TO3L8VX4ODXz+8hhULVIJWRi/7H3/Lh1/6Wjl8+zMJv/hNmt1SYTWatbhepaNuA/+eBDU/R9cajmH3lWEtngLuAkhIPKb2cBsBjSePuua7TlCJlMlNSUTzqLQTOZvK9Xkw26YyGroOvwDHi12eipYUDmzZQcfONVMyePuh58roX5yJ53Ytz0dn2uh+3oPBHP/oRDz30EIWFhTz88MMUFBTk7rvzzju58847T7lm9uzZ3H///fzkJz/htdde45577hnRY3Z2RtA0fcxzn4xKSjy0t4cnehpCnFHyuh+eYw0BAFRNG/XnS0tnADh4rIu1m46SyepYLSrmE8bsfPZpYgcPsrZ8NTOTFtTmvmqols4YHqel3/kD+cqfLWXn4U6SsSTtsdM3gABYObcYstkJfy1oPfsLTitx95uLy26mtSNCe3uYjkCcacWuQee6pMaHosCL7xzi9strT7m/pMRD1Oal7IHP0Pzzn7Htq9+g+n/8T9kEfxJLZlSyicSA/+fx43UAZLpb0FBRXH7a28NoCWOVRrC1jXiJcV2iuwvF5qajI3LKOFOdfK8Xk1E8afxcTCXTI359tjzyOIqq4rhizaDXyutenIvkdS/ORRP9uldVZcRFdXkPCrPZLN/85jd54oknKCoq4le/+hVz5swZ9vULFy4EoKGhId9TE0KIKSkUM5Y9egbZ9284PE4LigKb9rRyrMX4QVZb6UVVjcqmeN1BOp97Bu8lqzgencOejcdy1144v5T397VRXeY5bSWU32vnivOqRj3PiWSzmPjbP1/OtNL+P2jdTiuReJpMViMcTVHoHrzzdKHbRkWRi+NtQ4dBngtWYPqal8b/+D7Nv/g5VV/+CsoZbt4ihkexWNEH6Xqsx4K521p3E5aKBcY1Njeg5BqcgLH02DguhJgMUj3NvUbazCTd0U5o43oKr7gSc+Ho9w4WQgghJkpe33WkUim++MUv8sQTT1BVVcXvfvc75s+ff8p5dXV1bNiwAV0/tfovmTR+2bbZbKfcJ4QQ4lThnn0FB1vKOxxmk0qBy0pzZzR3rLdpSDYep+UXP8dSVEzJxz+B094/kPzLWxfxpTuW8Inrpn4n+/kzfLgd/Z+/x2EhHEsTiqbQMbojD6W00EFbIH7ax3LOnUfJPR8ntmsHXS8+P5Zpi3GkmG2DNjPRY0EUR9+KCtVbalyjqih2t9HgpPfcZATFLsvMhZgs0hmjinykexR2PvsMiqLgu+Hm8ZiWEEIIMe7yFhTqus7XvvY13njjDebMmcPvf/97ampqBjz3W9/6Fg888AB79uw55b6tW7cCsHjx4nxNTQghprRQLG10CraNrUjc57GTSmu5j6f3VM51PvMk6c4Oyj/7eUwOBx0nhVyqqnD+3BLKBmjgcS5w9wSF3WHjD12F7qGDwjK/g7buONoAfyw7WcEVV+G56BI6n3mKyI7teZmvyDOzFbJpdF075S4tFsBUNjv3sVpQ2nenzYmeiuU+1BMRqSgUYhJJ5yoKh9/QMdXcRGjjegquugaL3z9eUxNCCCHGVd6CwkceeYS1a9cyY8YMfvvb31JWVjbouTfccAMAP/zhD8lkMrnj27Zt4w9/+APV1dVcfvnl+ZqaEEJMaaFYqmfp8NgaIJzY1ddlNzO/upBUWxuBN16n4PLVOGYb20hkp+hesKPldlqIxFO5oPC0FYU+J+mMxq9f3Et969D7lSiKQtknP4VtejUtP/8ZyaamvM1b5Idi7qnkzaT7HdczKUjFUItngMmoQlW8fUGhYh0gKJSKQiEmjd6g0DKCisKOZ55GsVrx3yjVhEIIIc5eedmjMJVK8dBDDwEwb948HnvssQHPu+eeeygpKeGee+7hlVde4e233+b222/nsssuo7m5mXXr1mGxWPjBD36A2TyuDZmFEGLKCEdTeJ2jX3bcq7An4JpW4uafP7MSgJZfGxuyF9360dx5n7l5Acdaw7z2vuwlC8bS40g8TbBnCXjB6SoKfQ4A1u9s4XBTiG8/sHLIN6KqzUbll75M/Xe/Q+MPf8C0r/8d1tLSQc8XZ1hPUKhnkiiWvv97PW7sT6g6C1E9xWiBFlRPSe5+xepETxpBoa7rxtJjqSgUYtIY6R6FifpjRN7fjP/mWzB7veM5NSGEEGJc5SWNO3ToEN3d3QCsXbuWtWvXDnjemjVrKCkpwWKx8Ktf/YqHH36Y559/nkcffRS32821117Ll7/8ZWbOnJmPaQkhxDkhFEvjGcP+hL16Kwr9XuPfdGcHoU0bKLzyasyFhbnzVi2pYNWSCm5YWc0wVs9OeR6nlUxWp71nSbbbMfSP1tKeoBCguTPGmx80cu2K6UNeY/EXUfWVv6HhP75Pww/+jer/8U3MBQVDXiPODMVsfL3Env4uzpu+hlpQDvQ1MlGcBSieEpR0sq/6EFBsLvRIp/FBOgFaFsUuQaEQk8VIKwo7n34S1enEd/0N4zktIYQQYtyNOCi84447uOOOO/odW7BgAfv37x/ROFarlQcffJAHH3xwpFMQQghxgnAsRbnfcfoTT6N3yWxvYNj18ovG8etvHPB8v9c+5secCnqbm7R0xXDZzZhO05249/O2fE4xoWiKN7c3subCaaddOm6fUcO0r36d4//+rzT95EdM+/rfo1rHHhBPpJauGEdbQly8sHyipzJ6vRWF4XYS7z6CffUDpA9uQPVVAqA4C7GtuLNfh2Pov/S49z7F7jmDExdCDKW3mYllGHsUxg/VEd3xIUUfvROTU7YQEEIIcXbLa9djIYQQZ56xR+HYA6PeoNDnsZEJdBN6520KVl0uG7KfhsdpBIVNHVFcJ3VEHoiqKPyfv76cv/roYlafV0lzZ4y6xuCwHsteM5Pyz/4FiSNHaHvskTHNezL46dO7+Pmze/p12z7bnFglmG3cTfT3Xyf1/pNkm/YZ9zsLMBXPwDytf5M25YRmJlqozTjmKT5DsxZCnM5IKgo7nvoTJo8X3zXXjve0hBBCiHEnQaEQQpzFkqksqbRGQR6WHpf6nJhUhcpiF53PPoOu6/huvCkPs5zaerscdwQTeIYRFIJRhWhSVS6cV4qqKOw83DXsx/OcfwH+G28mtP4dort3jWrOk0UsYTQAWbf1LN7vsmfpseLwovqm5Q5nm/aAoqLYB9mrzOqEbAY9k0ILtgLkli0LISaGrut0hRKEY6lh71EY27uH+L69+G+6GdUulfZCCCHOftIxRAghzmLBqNFpN18Vhf/2l5fgDLZR/+7bFF55NdYSaZpxOoXuvs+9e5hBYS+Hzcz0Ujd1DYERXee/5VbCW96j46k/4Vy4aMwdryeCpumEY0ZQuGl3Kx+/di7qWfg8yBpNbEzlc7Euu4nke4+Tbd6P1t2E6p+GMshSdMXmBEBPxYyg0GxFcRYOeK4QYvy1BeL8/49uJRBJYVIVzptjVPgOVVGo6zodTz+J2eej4MqrztRUhRBCiHElFYVCCHEW6w4bQWHvsuGxKnSotPzi55jcbopuuS0vY051HqeV3nzL7RxZUAgwe1oBh5tDZLLasK9RLVZ8191I8ugREnUHR/yYk0FbIE4qozFveiGxZIamjrNz+bGpciGWRWuwXX4/ptJanLf8A4rDqCJUi2cMep1i7QkKkzG0UCtqQdlZGfgKMVUcagwSiKS4Y3UtVcUutu5vB4YOCqM7PyRxqA7/R25FtZzde8YKIYQQvSQoFEKIs1h3JL9BYceTfyLV2ED5A5/F5JHGCsOhqgrenqXfI60oBJgzrYBUWuN4W2RE13kvXYXqctG19uURP+Zk0NDzfK9cXgUw7H0aJxvFbMW+6hOoJzQi6V1CbCquGfy6nopCUjG0YAuqt2w8pymEOI2Ons71162YzoN3LsXb84cf6yDNTHRNo/OpJ7GUlFCw6vIzNk8hhBBivElQKIQQZ7F8VhRGdmwn8OorFFx1Da4lS8c83rmkd5/C0QSF00vdALR0xkZ0nWqzUXjl1US3f0CqtXXEjzvRGtojKMB5c4qxWU389uX9rN1yfKKnlRdqoREUDquiMB5GD3XI/oRCTLD2YIIClxWrxURRgZ2vfuw8brtsJjbrwEFhalkWjwAAIABJREFUZNv7JI/XU3Tr7Shm2c1JCCHE1CFBoRBCnMW6w0nsVhMO29jepKTb22n5xc+xVc+g5K678zS7c0dhT0XhaPaK7G1EE46lRv64V12DYjIRWLd2xNdOtNbuOEUFdmwWE0tmGp21H3/9IK1dIwtMJyO1dBZYHZiKqgc9R7G5ANCCzaBnUdxFZ2p6QogBdATiFBf2NSOZUe7htstmDniurml0Pv0U1spKPBddcqamKIQQQpwREhQKIcRZrDucHHM1oZ7J0PTTHwNQ8YUvolpln6WRKuipKHTZR15R6LCZMakKoZ7GHiNhLizEs/Jigu++QzYysqXLE6UtEOe/1x2kuSNKmd+oqrvv+nn8wyfOx2JSeXHTsQme4dhZ5l2O++P/gWIZogNqT0WhFmwDQLG7z8TUhBCD6AgmKClwDOvc0MYNpFqaKbrto4M2LBJCCCHOVvKTTQghzmKBPASFXS+9QLL+GOUPfEa6HI9Sb+djzyiamSiKscdhaBQVhQC+a69HT6XoevnFUV1/pm3Y2czaLcepb4tQ5jPelHucVuZMK2TO9EIa2s+OwHMoiqKiWIcOHHr3KNRCxrJxxS57ggoxUTJZja5Qsl9F4WD0TIbO557GVj0D9/kXnoHZCSGEEGeWbKghhBBnob3HuqkoctIVTrJwhm/U46Q7O+l64Tk8Ky/CvfyCPM7w3FLoGf0ehWAEjOHo6IJC2/TpeC9bTfcrL+E+/0IctbWjGudMqW/tCwJ7Kwp7uezmXEOBqU4xWcBsRQu2GB9LUCjEGfPCxqO0dsW5cH4pW/a1sn6n8XVYPIyKwuA7b5Pp6KDsrz8pncqFEEJMSRIUCiHEWaauIcj3f/8Bi2v9BCOpXEg1Gp3PPQNA8Z99LF/TOyetmF9KKq1RUeQ8/ckD8Dqtpyw97gjG2XcswGVLK057fcnH7iG2Zxetv/pPqr/1HVTL5F0+fqw1nLtd5uv/+XLaLUQTmTM9pQmjOH3ouYpCWXosxHh684NGnHYz86p9/OmtwwC8u7MZk6qwdFYRTR1R5kwrGHIMLZWi84Vnsc+eg3PxkjMxbSGEEOKMk6BQCCHOMo+u3Q/ArsNdAKMOp9KdHYQ2vEvhVddg8UsjhbFw2S1ct2L6qK/3OK20nNTE490dzTy7/igXLyrDbBp6pxCT00nZ/Z+m8X//L9r/8Dhl99436rmMp2A0RXc4icWsks5olPv7V++47GbiyQy6rp8TlTqqq5BsLih0TfBshJi6ook0v3vtIBazyp9dOQuAv/nYMrbXdXDhvFLmD7MyP/DGOrKBABWf+8tz4nuUEEKIc5PsUSiEEGeR9kCc+rYIfq9RRagosKR2dCFf99pXQFHwXX9DPqcoRsHrspyyR2FvZV0qnR3WGK5Fi/Fdez3BN9YRfn9L3uc4FllNA6C+p5rwo5fXctnSilOW+TltZrKaTnKQ59zYHuHvfraBpo7o+E74DFFcPeGE1YGiyt9uhRgvm3a3kslqxJMZHnllPw6biQU1Pj5x3bxhh4RaIk73Sy/iXLgI57z54zxjIYQQYuJIUCiEOOdtr+vgf//hQzbtaZnoqQyotTuWa/Cw+6hRRXjHamMfurnTCvE4R77MNBsOE3znLbwXXSzVhJOA12klldZIJPuW3cZ7bifT2rDHKb7zLuy1tbT+169Id3bmfZ6j0RlM8IUfvMWR5hCBSBKAC+eV8OmbFqCq/StynHYjLIsNsvz4sVcP0B5I8MHBduoaggOe88rmeh56elcen8H4UZxGQCH7Ewoxft7a3sjjrx9kRpmHq86vAmB6qQfTCLsVd7+6lmwkTNHtd47HNIUQQohJQ4JCIcQ5K57MUNcYZP3OZnYe7uS/19VN9JQG9A8Pb+Kbv9zM8bYIG3a24PPYuGhhGTMrPFyxvHJUY3a//hp6KoXvhpvyPFsxGr1hb2+QBn1B4XArCgEUs5mKz30BPZOh46kn8jvJUWrrjpHJ6jR1REkkjeditw1cPeeyG81gBgoKg5EkB44b4eDr2xr53qNbOXA8cMp5j79ex/v72vp9Licr1dUbFMr+hEKMl1c2H6eq2M2Ddy7hE9fO5fO3LOST188b0RjZSITutS/jOm/5pG8YJYQQQoyVBIVCiHPWo2v3871HtrK/3ggbYok0uq5P8KwG9/Czu6lrDLJifikmVeV/3r+CixeWj3icbCxGYN1ruJadh62yahxmKkbK6zICsuAAQeFgy3AHYykpoXDNdYQ3bSS8bWv+JjlKvUuoY8kMiZRx2241DXiuo6eiMJpIn3Lf0ZYwWs/XZ3fY+Dx9WNeBruukM32fo96xt+5vz9MzGD+KSyoKhRhP4ViKlq4YF84vwe+1oygKFy8qp7J4ZHuCdr3yEloiQfFtd4zTTIUQQojJQ4JCIcQ5q7Fnn7NIPI3ZpJLJ6qQyw1/meaY1dUS5YWU1d189e0zjBNa9ihaLUnTL7XmamRgrt8OoKAxG+/YpjPVWFI7iNVl08y3Ya2fR/PBDRD7Ylp9JjlJv6BdLZEiksphN6qDNWVy9S4+Tp1YUNnUaX69LZ/Utld9xuJMn3z7MX/yvt0imjLCwwG3s3/nHN+t4YePRfD2NcZGrKLRJRaGYnCLxNN/+9WYONpxavXs2ONQYAmB21dDdjIeSCQYIrHsVz4qV2KaPvmmVEEIIcbaQoFAIcc7yOCy523OnG28iBtsbbbKoLnOPqdNiNho1lk8tPx97TU3+JibGpDcgi8b7KulGs/S4l2q3U/WVr2GvnkHTz35Cov5YfiY6Cr0VhdFEmngqO2g1IYBziKXHTe1RClzW3Bt+t8NCY3uUFzYaz62uyViWHE+kmV1VgM9tY9uBjrw+l3xTnIXGv7L0WExSb3zQSH1rhLc/bJroqYxKXWMQk6ows8I76jG6XnwBPZOh6NaP5nFmQgghxOQlQaEQ4pwVOKF6a+504w37QJVME0k7aSn0SJdLnaz71ZfR4nGKb5Vqwsmkd8ltJHZiUGgEhKkRNDM5kcnppOqv/waT20PLL36Olk6d/qJx0FtRGE8YS48dtiGCQlvv0uOBKwori125r4E/v2YOc6f1VQkdqA+g6zrRRIY50wuYVVVAKDq59ylUXIUoDi8mn2wBICbW/vpu3vygsd/enrqus3GX0eTLabMMdumkdqQ5xLRSN1bL4N93hpLu6iT41ht4L12FtXzkW30IIYQQZyMJCoUQ56yukPGGyOexUVNu7BEWG2BvtInU2/wBQFGgosg56rFSra10v/wSnpUXYZtenY/piTzpC8iM15+u630VhZmRVxT2MrndlD/waVJNjXQ+9eTYJzoK0XhvRWGGRDKL3TpwIxPo+zyc/HWo6zpNHTEqi10snVXE/TfMY+XCUr7+58v517+4mJpyD/uPB0hlNLKajstuocBlJRhNTep9RxXVjOvj/4F53uUTPRVxjmoPxDnYEODhZ3fz21f287Ufr+ePbxqNvVq6YrR0xQAITvLQfaDKa13XqW8NM6Ns9HuAdj3/LLquU3TLbWOZnhBCCHFWGfy3dSGEmMLiyQzxZIY/u3IWN15UzZHmMDD5lh6f2NSh1OfEYh5dVYSu67Q99lsUi4WSj92Tr+mJPDGbVGwWU66isDfwgv7NTNbvbCar6axeNvxu167FSym48mq6X30F17LzcM6bn9/Jn0Zv6BdLZlCVwRuZAKiqgsNmPuXrMBBJkUxnqShyYjapXHFeXwVemc/JvOpC1m1tzO3x6LSZMasKpNO0PvMMmaOHSXe0odrs2Gtq8K5aPWk6lyom+VVMTJz/86cdNLYb+39+7KrZ1LeFeen/sXffgW3Wd+LH34/2nt4zcfYgZCcQyCAJm0DYhZaWtrS0dFx7ba+9312vvbbXQVuuvW5aVtkUCoQRdggEEpKQELLIsJ14W7asvaXn94cs2Y7t2JYVEiff1z8k0qNHXwVZ8vfzfMbmo2jVSjTd3zcmvRpf8ORkJA8mkUxxqNHLpEorBxu8/OqxnXz3k3OZUNaTZdzljxKMJKgqzq20P9bWhvftt7AtX4HaWZCvpQuCIAjCKU/8dioIwhnJ3T011WHRIkkShswQhVM0UDizxsGciblvVPxb3iW0dw+FN30Slc2er+UJeWTQqbI9CsO9SuB7lx7/7fl9ACyaVoz2OAG3YxVedwOhvXtoveduqn/wY5R6fZ5WPbTs1ONIHKVSgdWoOe7xBq2qXwsAfygdpLAYBn7s5EobL73XwJ46d/ocKrC9v5EvHXkbX20EbWUV2vIKUuEwvs2b8b65AcdlV+C86upR9fwUhLEsJcvZIKFJr2bV/ApkGTz+KE+/VZe9fUqlLTtM6FTQ6Y3wPw9up8sf5ebVk6lv9ZFMyTy9sZY7rj4rm7V8pC19AbAqh4zCVDRKy91/QlKrcVx6RV7XLwiCIAinOhEoFAThjNTliwDgMOuAXiWPp1iPwkyQ5fJzxmX7KI5UMhDA9egj6GpqsC2/IJ/LE/LIqFMRCKcDYn0DhemMwt7Zpe8fcHHOzOH3y1JotZR87jYafvYTXI88RMlnP5+nVQ8tE/wMRhJoVAqK7ccPUpoNajo84T63ZQL4maEvx5pcaUMCdhx0URLpwPrQS0gdbRw0VFBz7VVUL52fPTYVCdP+6MO4n1+HQqvFcenlo3h1gjB2ZYKEFy6oZN6Uwuw08u/cNJfn3qnnqY21GHQqLCYN+492ncylZqVSMr//54dEYunPhC1722juCGLQqthT38U3freJn99+DhaDhoa2ABJQUTiy3r5yKkXL3X8ieqSesju+hsqW23evIAiCIIxVokehIAhnnGgsyavbGwEosHYHCnUD90Y72TJBlsECJMPR8cw/SYZDFH/qViSF+Ng/VRm0KgLhnjLdjEzpcX13eTzA1v3tIz6/fsJEHJdeju+dtwns2E5LZ5A/Pr2bDTubRrny48tmFEYTRIaYegxw9sQCDjZ66fD2BAszQVKjfuCBCkadmvICI/Fd73NT08tI8Rj6z36ZJ8suwOus6HOsQqen+JZbMS9cTMdT/6Dr5fWndB9DQThRDjZ6AFg5r4JJFX2DYasXVDKxwsrVS2uwGjUEIwniidwGK+XTvqNd1Lf6uWnVZC4/dxyHmryEogm+sGY6t1w8hWgsyd46N7Iss/2Ai6pi83H7oh4r3abj7wR37qDwhpswzZ5zAl+NIAiCIJyaxI5REIQzzpZ9bew63Mm1yyfgsKQDhSqlAo1aMeC01ZMpk0ll0OU2cTLh6cL31ptYl5yHtrIyn0sT8sygUw9cety9Oa9v9QFwVo2TRlcgp+dwXnEl2qpq2h64jwee3MbW/e1s3Nk8ypUfXybIF40lCUbiQ27az51Zggxs+rC11zkyPwcDPza0by9X732Cta0b8ajNmL/6HZxz0xv8v6zbyxs7+gZDJYWC4ls/i2nuPFyPP0rjnT8jGcjt31QQxqK2rhDPbqqn2K7PXjDrTatW8u+fnMfCacXZdgGZFgAn0zsftqLXqlg4rYhF04pQKSUuWljJWTVOls4qw6hTcd/6/XzpV2/S0B5g2Zzh93OVZZmOxx/F++Yb2C++FPuq1SfwlQiCIAjCqUsECgVBOOO0dAZRqxRcvKjv5N9Mb7T7XtzP3ev2nqTV9ZXNpMoxo9C9/kXkVAr7JZflc1nCCZAuPc4ECnsGmGRKjw83+Si265lYbqHDGyEaG/k0ZEmlouRzXyAZDjNjz6sgy4RzOM9wJZIpIrEkpu5MwERSHjKjsNCm5+wJTta/dxR3d4uAnp+DvgFzOZWic90zNP76TrRKeLb4PO6tvAxTkRO9tudn5u8vfdTveRRqDaW330HRpz5DpPYwzb//LXLi1LpQIAgnymvbGwlHE3z1mllD9um0GrUA2WFBJ8v6LUd5b18bi6YVoVYpKS808ftvLOOGCyYhSRIKhUR1iZlYPEUskcJiUHPO9OG3aOh89mm6XnkJ2wWrKLjmuhP4SgRBEATh1CYChYIgnFHcvgitnSGK7XoUx2yOjDo1oUiC9w+4eHdPa7Ys62TK9HXTqEc+7Tjh8+HduAHLonPQFBadgNUJ+aQfYJiJJKWHmcTiSfYecTN9vIOygnS/rRZ3bsMFtOXlxJdezORgA0sULXgD0fy8gAFkSqgLbT19CXsH8AZz0+rJJJMyL29tSJ8nkkAhSX2CjMlAgKbf/i+dz/wT86LFFH3nP9lrrkGWFOi1qj7Bj+qSgYcZSAoFtmXLKfnsbYQPHqDjn0/m9DoF4eN2oMHDe/vacn58hydCsd2Q/Tw5Hkt3RqHnBH5WDMXlCfP4G4eYOd7B1csmZG9Xq/puZVbNr6Sq2MQvv3wuP/3iOcMa+iSnUum+peuewXLe+RTeeJMYciQIgiCc0cQwE0EQzhh76t386tGdAMybUtjvfr1ORZMrkM3qenLDYf7t5rkndcMQDMcHLbccivv5dcjxOI7LxLCGsSATqP7Pv25Br1WhUSkwG9S4/RGee7eeWDzFnIkFOLvLBJtcQcaVWHJ6rv2lZ+PUbeaco+/wftnlRGIJYvEUeq2q38Z7NPzdGUjFdj11LenS6aEyCiEdWCyw6rLTyYPhOEZ9T/Av2txE029+TdLrpejmW7AuX9Hn5zQzlOGWi6bw4MsHiAyRNWleuIjQR/vpeulFtOUVWM5dMvIXKwgfo5899D4AM8c7c/qO6PCGKbAOb/p5oS39mdPSGWLOpBE/1ahFY0le3daIJMGnLpqSzVAeyOyJBcyeWDDsc6ciEVru/hPBD3ZiW7Wawus/IXr5CoIgCGc88U0oCMIZ42hrzzCIEoeh3/0GrYq2rvQAhcUzijnQ6OXD2s6PbX0DCUcTw8rAOla0qRHPG69hXboMTUnpCViZkG+ZydtNHUEONXlZc954jHo1e+u7eO6dIwBMqbJTaNOjVEg0d+aWUQhwoMnHB9NXo4xHuaxtE25PiP/82xbWb0k/z74jXX36JOaqvXt68ZSqnkEJwx0sYNKr+0xMNujUyKkUvi2babzz58iJBBXf+XdsKy7IBgkNx/ysLJ9TzvI5ZQSG0Vut8MabMEybTuv99xCprxvWGgXhZMkEw7fuH3lWoSzLdPoi2YsOQzEbNBTZ9Rxu8o74ufLhl4/t4JVtDZxV48z2Fc6HpN9Pwy9+SnDXBxTd9EmKbrxZBAkFQRAEAREoFAThDOLy9ExRLbb3DxSO61WeePPqyViNGt7dk3tpVz7EEim0OZQdux5/FIVOT8Haa0/AqoQTQadN/382G9Rcv2IiFy6o7FNy/s3rz0atUqBSKiiy62lzhwc71XHFE0nqWnyUTK0hddFaJoaa6HjwfvzBGEfbAxxq9HLnIzv4yd+3k0iObsppe3fgfd6UntJ3vXbw93MqFiPW2kq0qYnSeBfa9kZiLc0oOlqY376T+u//O613/wmlxULlt7+Lvqamz+N/dvs5/Oz2c/rcZjakJ7YO9VoUajWlt9+BymKl5e4/k4qfWhPQBaG3Yns6G3DL3pF/R4WiCcLR5IBDTAYzoczK4Sbvxz4hXJZlGtoCFNp0fPriqXk7b9Lvp+FXvyDW0kzZV7+O7YJVeTu3IAiCIIx1ovRYEIQzRlNHTwZWppSqtwsXVPHspnogXQZaZNef0P5twxGLJ0fcnzC4ZzehPbspvP5GlCbTCVqZkG8S6ay4SxZVZwftaLvLgJecVcLMGmf2WIdZS5c/t/dmXYufRFJmcoUNy1nLWb/lIOfv3c5yW4TarmW8s7sFgOaOIB8c6hywTH+42rvCGHUqTHo11SVmjrT6Byzll2UZ31sb6XjqHyQD6czfTPFv/YdPsqL7z8qaCRTc/mVMc+cPmPlj0qv7lSWaDem/B8NxrCbtcderNBop/vRnaPrfX+N5/VUcF10yshcsCB+TTP/P+lY/KVlGIUn8+IFtnDuzhAvmVhz3sR2e9JCgkQQKJ5ZbeHdPKy5vhCLb8EqW88EXihNLpFg9vxK7+fg/v8OVDARo/PUviLe2UPbVf8E4Y2ZezisIgiAIpwsRKBQE4YzQ4QnT6Aqw9OxSzplRwpQqe79jDDoV//6peSS7M4+sRk2f4OLJEI2nMOqH/1Etp1J0/OMxVAUFWFesPIErE/Jt8Yxi7DY90yqs2dsyuTtFx2TA2kxamju7cnqeAw3pIT2TKm1IEmyyz6JQnWBx2x6SBzRs9c5m1gQnuw530uHNLWsxo60rlF37l66aycOvHGBCWd++iqlolLa/34d/87voJ0/Bev5SJLWGt/e0sauui5uXVrFuUz3GyZO45YZzR7wGiyE9iMEfGjpQCGCcOQvDzFm4n3sWy7lLUJlz6wMpCCdSMBJHr1USjibp8EZQKSRqm33UNvuGDhR604HC4ZYeA0yqSLcP2H+kq1+gUE6liNTVEu9woasej6Zk+JOGh5KpBCjMU3AyFYvReNcvibWIIKEgCIIgDEaUHguCcNpr7wrxnT+9SziapLzQNGCQMGNiuTV7v9WkxROI8YN732PjB83Deq6WziCvbW/MOdvrWLF4ckSlx/7N7xJtaKBg7bUo1IM3fBdOPSqlguXzKlEoejLuvL2GgfRmM2vxBmKkUiMvA6xr8VHiMGDSqzFoVahUSp42zeVDcw1LOnawsGkL559VilatHPX7uL0rnF17kU3Pv1x3NgZdz/syFY/T9Jtf49+yGeeVa6n41r9hOWcJ5vkLSE6ayUe6cr7/XpKt6kqU9uEPKOgtk1HoH0afwozC628kFY3S+ezTOT2nIJxIiWSKWDzFlMr0d1VDW4BDA/QP/OhoV7+S+5Qss/eIG2DYw0wAyguNFFh1bPuovc/twT27OfqjH9Dw0x/Tevefqf+v/0fXq6/kpUTZ5Qmzt657rXkIFMqyTPuDDxA9Uk/p7XeIIKEgCIIgDEIECgVBOO0dbQtk/zx9nGPYj7MaNYSjCY62BTjYnYU1lBc2H+GhVw5w1+M7R7zOgUTjSTSq4QUKU7EYHU8/iXbceMwLFubl+YWTyxtIB7eKjgkU2s1aUrKMbwTBr4yWzhBlBUYAJElKZxVJEs8XLWG7dQqLPHsp2vAkTqMyO3V4pGRZ5uFXDtDhjfRbe+9j2u67h/CBjyj53G04r7iyTzmx8ZgS4mj8+JOLB2PKZBSGh99zUFtWhnXZCrxvbiDa1JTT8wrCiRKKpMuOJ1VakYCGdj8HG9KBwkwP0AMNHn7+8A6ef/dIn8e+ubOZN95vYuG0IowjmJYsSRLzpxSxr74LT7ubrtde4cgPv0/TXb8kFQ5T/JnPUv2DH2GceRauRx+i5Q+/IxkcXUb+9/68maffTg8WGkmZ9GC8b72J7523cVy+BtPsOaM+nyAIgiCcrkSgUBCE015TRxAJ+OO/LqO8O0AyHFajJvvn4QZMOrtLuhpdwexmbjTSw0yG91HtefVlEm43hddeLyY3niYC3cGtY0v97N0ltCPN+EumUrg84T5Tv1fMKU//QZJ4pWAhGxxzCG/bwhUH1hHpyG3qtzcY49XtjQB9eiv21vn0U/i3vItz7TVYFvcvKT621+DEXiXZI9GTUTiy4SQFa65CodXieuKxnJ5XEE6UYCT9XraZtBQ7DKzfcpSNu9JZ7+FoklAkwb4j6dYEme+kjG372yl1GvjimhkD9gs9nsVTHCx1baf5/30b1yMPgUJB0SdvofpH/4P1vKVoKyop+8rXKbz+RgK7dnLkB/+Bd9NbpCKRoU8+gFSvrMRchnr1Ftq3l/aH/o5hxkyca64a1bkEQRAE4XQndpKCIJz2mjuCFNh0I95oWE29AoW+4W10OrwRDNp0lkZTR2CIoweXkmVSsjzsYSYJvw/3i89jnHU2hqnTcn5e4dTyhTXTmVxp61OuC+nSYwDPMcN2OjxhfvuPXbS6QwOer8MTIZmSKXb0BB5XzClDr1WyZsk4kCTk81ZRdsfXsATdrNj+GNGGhhGvOxOc+Nq1s5hY3jfAJ8sy7pdexP38OiznL8Vx6eUDnsPUK9vpZ7efw/mzSke8jvR51EiALziy7Eul2YzjkssI7d5FpK42p+cWhBMhM8jEqFNx48pJLDmrlHlTClk2uwyADm+Y3XXpIH841nPBKhxNcKDBw9kTC0YcJIy7XMh/+w2Lunazz1RN/LZ/pfo/f4Bt+QV92lxIkoT9woup+t5/oDCaaLv3bxz+5tdoufvPeN54jeCHu4aVaRjLMYN4INGmRpr/8H9oikso/eKXxIU0QRAEQRiCGGYiCMJpr7kzSHnByKf/Wo09gw/c/iiyLA+4ufKHYuyuc7NwWhFuX5RF04v54IM6XFu3U3REg9JkRj9pMkqDgVQkQqSuFpXNhrqkdMDzHW3z88tHd2LSq9Olx8MIFLrXPUsqEqHg2utH/DqFU9fi6SUsnt5/MICtO6PQ0yujUJZl7nlhH/uPetBplHxhzYx+j8sEEEsdPZm1apWS3/3LUiRJYunZZViMGlRKBbWX3ErJ+gdpuPOnOC65HNuKC1Dohlf+19kdWC+w9D1eTqVwPfYIntdewTRvPsU33zJowKJ36XGhVTfiwEaGQiFht2hzGkxkXbES9/oXcb/wPGV3fDWn5xeEfMtkqxu0aiZWWJk1IZ21W9/q482dzby8tYHaZh+QHj7yg3veY+3SGp7ffIRkSubsCQNn+Q4mcqSexl/dCciYPvtlnt8YoFB3/HPoxo2n+r/+m8jhQ/je3YR/63v4t7ybvV9hMqGyWFEXFGCYPhPTnDmonT19SF3dFxvmTCpgeSbrOQe+LZtpf/B+JI2W8q9/E6Vh+FUFgiAIgnCmEoFCQRBOa8lUitbOUHYjNRK9MwrjiRSBcByzoee2ZCrFoUYv2/a7eO39Rjq9EaRkgnlH32XJkU2o6lO0ZQ6WJNQFBcTdbkimMyWUJjPmc87FedkVKE09gczH3zhEIBzPlp0OVXocbW7G8+YbWM9fhrYs9w2VMHZYjRoUkkRXr4zCVneI/Uc9OC1kp12IAAAgAElEQVQ63tvXzrXLJ+A4JlCXCRSWOPtOUc4E4Xofb6iq4sHyi/iadh8dTz5O1yvrcVy+Buv5S1GoNRxP5wBTVXsHCW2rL6LwuhuOm9nTu/Q41yBhxtxJhWzY2UwoksAwgr5sSr0e2/IVuF98nri7E7Vj5J8jgpBv2UDhMe/lzHCSd3a3UlNmodiu5909bQQjAX775C40KiWXLKrKTjAejlhrC03/+ysUOh0V3/o3FM4CpLc29CtpHogkSegnTkI/cRJFN99C0ucl1tZG5PAh4m43Ca+HWEszwV0f4HrsYYyz5+C4+FL0EyZmpx1furiaCeUjbzuQioRpf+hBfO9uQjdhIqW3fRG1U/z8CoIgCMJwiEChIAintfauMMmUTJlz5FkEZkO6ZFGSJFKyjNsX7RMofHNnMw++fIBMCGPTK1v5TNsmTLUe6kumUV8ync9cv4iEu5PQR/uJt7Zgmjsf/ZSpJL0egnt243ntFQLbt1L+tW+graikuSPI3vouzAZ1tqfa8YaZyMkkbfffg0Knw3nl2hG/RmFsUigkzAZ1n3LazJ/Pm1XKM2/X0dwZRKNW9gm4tXWFMepU/fr/DcRm1uJVm+FTX6Yy1E7Hk0/gevhButa/SNmXv4pu3LhBH9vhS5fg67UqQh/tp3PdM0Tr60hFIthWXUjRDZ8Y8vmPHWYyGotnlPDq9ka2H2jn/FllI3qsdeky3C8+j3fjBgquuiZvaxKEXIW6exQeO4zEqFMxb3IhTquOq5fWsPGDZt7dk75cJctw0cJKrjq/ZtjPE+/spPHXdwISFd/8NpqiIiA9TKlzmO04MiSFApXNjspmxzBlap/7Ym2t+N7ZhGfD6zTseB/T/AW4J58PQOEgw5COJ7RvL20P3Ee8w4XjiitxXr4GSTm6HoeCIAjC6SuejKNUKFFIojVFhggUCoJwWmvuLjcsG8EQkwylQkFFkYkCq44dBztw+yNUl5iz94e7+0Qhp1gVOcCcpm2ElVoMn7uDRreJ/XWdaIqK0BQVDdg30Hr+MiJ1tTT/4f9o+MXPKLzhRj5QVABw0cIq/rHhMACaQTIK5USC1nv/SuTwIUpu+yIqa27DHoSxSatWEounsn/PZKBmpoO+srWRD2s7+cltizjU6OX5zUcocRhwWoZXPpwpb/YGYoyfNJGKb383vQG/728c/fEP0NVMQHfh5cjjJ1Hs7Fva3+mNUGhW0XrP3fje2YTK4cR8zhL0NRMwL1o87NcH9PmZy9X4UjNGnYr6Vj/nzxrZY9UFhRjPno3n9dewr74YpfHMKl2MxpK0e8JUFBpHndkp5EemR+GxGYWSJHHH1Wdl/27t/hkucRiYM7mAixZWDfs50kHCX5AKh6n49nfRlPS0QHBYdMPKKBwuTXEJBWuvwXHp5XS9vB73i89T9v77XGaZgPJoKfKUqcN670WO1NPx1D8I7dmNqqCAim9/F8PkKXlbpyAIgnD6CSfC/PS937CkbCEXjbvgZC/nlCEChYIgnNaygcIcMgoBfnDrAnzBGDsOduDy9N0YJVMytrify9vepiLiYp+pmpcKF/GbBfNwvFuPNxAjkUyhUvYE+t7b18aLW45y7fIJzBjnQDe+hsrv/Dstf/kjbff+jVJ7CTXmOZQ4ejZ7A/UoDB88gOuJR4nU1lJw9bVYFp2T0+sTxi61WkEs0RMo9B8TKPywNj3MoK7Fx5E2P+1dYeKJFJVFw+vXmcnoywQgJUnCOH0GVf/xA3yb3sLz+qt4/vQbfEoDymuvwr5sOa5AApNejdsT5MLaV/G5anFcejmOy65AodUe7+kG9JPbFmUDlqMhSRJOa+7BjYIr13Lkh9+n66UXKbj62lGvZ6zwBKJ883ebAPjOJ+Ywtdp+klckAAQjCdQqBerjZJsDTKmyUWzXc9sV0xlfahn2+aPNzTTd9UtSkTDlX/8muqrqPvcXWHQcavLmtPbMgK6ULKM4Jvin0GpxXnElliXnseE39zK1ZT9Nv/w5KrsdbfU4dNXjUDkcKHR6FFpt+jNFkojU1+Hf+h6Rw4dQmEwUXv8JrCtWDNkiQRAEQTizPXHgGba17SQYDzHVMelkL+eUIgKFgiCc1po6ghRYdWg1uZUdSZKExaihrMDIi5uPsHh6MRZjevOhPLSPzx5dR0qSUF93C/PmLMDa7EOtUuCw6JBJD5sosKVLp1KyzN3r9pJMyew/0sWMcQ4A1IWFVH7vP/C/t5n6Bx/h+q4XkZ+sozg6gTads8+05oTPR9f6F+h6eT1Kq5XSL3wJ88JFo/tHEsYkjUpBLNEzGTSYDRT2LdULhhPZMvYuf5SzahzDOr+pe9JysLvMMUNlseC45DJsF6zizh89zHzPPtyPPUzzcy/winEGXlspi1q2UuQ/QtHNt2BbkfvV2dIcA/wDKbDqB50GPRRtZRXmRYvpevVlbCtXobIOv8fbWHak1Z/9c2tXSAQKTxGhSByDduhf4S0GDT/94sguIgX37Kblz39AUqup/M730Fb2z0J0WnVs3ttGY3uAimFeeEgkU9z5yA4ONnq5eGEVGz9o5vJzx3HRwsp+2YJKu4OnbQtYvOhi1li6CO3bQ+RIPcGdOwY9v6aikoJrrsO6bAVKg2HQ4wRBEAQhY3v7BwTiQdZOvIxqS+XJXs4pRQQKBUE4rTV3hHIqO+5NkiS+cMV0fnDvVt7Z3cpFCyvxvPEaE97+Bx06B5pPfp6zFk5BkiQqitJlkpnyzk5fJBsojEQTJFMyQJ/ecpDu32RZfC6vH1ZRXr+Ts1s+4JbQAdYVn4fWXUjns5sI7v6QSF0tyDKW85dSdOPNOWVpCacHtUpJvFfpsT8UR6NWYDakA3wSIAO+UAx/qOf9NtwMPb1WiUKSshmFGYlkimA4jtWkpb10Mg8Zq6gOt3Ch6z2uCG6CdkghEVx22aiChPlWYNWxu66TI61+ygoMQ2ZjHct55dX4t22l4+mnKPn0Z0/QKk8tvQOrXb7ocY4UPk4jHcozHLIs43nlZVxPPIqmrJzyr3wddWHhgMdmvt++f8973PWVJdkS5+Npc4c42JjOQlz/3lEgPbhry942vnPTHPS9Ap/NriDhaJIJVU6sM2diPS/drzAVCZPw+0mFw8ixGKlYDDmRQFtWhrpg4LUKgiAIwkDiyTiBWJDLxq9mVdWyk72cU44IFAqCcNpKplK0ukPMHGYG1fFUFad7nHW6PDT95h+Edu+iwzmOtyev4ruLpvY73mFJb5zc/p7NdaavFPQPFGZ0RUExZTHLbr2avT/5GVe1bYS/bqRTktCNG4/j8jWYFyxCWzaygQzC6UejVhAM97ynguE4Zr0atUqBonsAD6SD1b2DfcMNFEqShFGvymYqZjz22iE27W7hZ7efgy8YY9X8SlTKau7eUkpZtIOiaBcuUzH/ccOaPLzK/HFadMTiKX5431YuWVTFdSsmjujxmqIi7CtX0/XyeiznLDmtep8davKiVSv7laW3dIYw6dUolX0nbAsnVzDPgcJUPEb73+/H984mTHPmUfK521DoBu9lOn9qEe/sbuVQk5dWdwirSUskliAcTWI3D/z50taVnmK8fHYZG3Y2s3p+JQU2HY+8epDddW4WTC3KHpspa554zLRjhU6PRjfy4SaCIAiCcKzOiBsZmQK982Qv5ZQkAoWCIJy2OjwREslUzv0Jj1Vk0TD+zccJeZspuumTPHrEgtk48KbIYU5vsty9JkOGoz1lor7QwIFCXyjGuBIzJoeVh8svZErwKGsXllF1wXmozMPvMSWc/jQqJZ5ET/DGH45j1KuRJAmtRpkdttPhiWRLj2H4gUIAk17dJ8joDcZ484NmEskU6zbVk0zJFNj06SxGSaJZV0izrpBzZ5bkXO5/omR6N0J6GnounFeuxf/+NtoeuJfq//rv06YH2l+e3YPToqPAqmPGeAeLZ6QHV7S6Q5Q4DSQSKTx+ESg8VYSiCazG/Lz3Ep4umv/wf0Rqa3GuuQrH5WuQFMef+mjSq7ntiun825/epa0rzJQqO/ev/4gte9v47KXTOG9Wab/HtHVnp161tAabWcuKOeUYdCqe2ljL/qNd/QKFFoOaQpsICgqCIJzJwokwrlAnVZaKvJ/bFU738i7UF+T93KcDMf9ZEITTVtMoJh4PZHHLVgq6Gim59fPYLlhFIJLApB/4eotWo8SoU+HuVa4X6u71ZjdrB8woTMkygVAci1GDTqsiqVCxx1yD/rxlIkgo9KNRKfpMPc5kFALoegXpXN5w34xC8/ADDEa9mmCkJ2vx+XfqSSZTVJeYeW17IwBWo4ZSZ7onmCSlBwDdtOrUawjt7BUoVKty+/VHodVS/KnPEG9txf38c/la2knlCUTp8Eaoa/WxaXcrf1m3N3tfa2eQUocBu1lLlwgUnjJCkXheMgrDtYc58qMfEm1qovRLX8G55qohg4QZDosWpUKivSv9+bJlbxsA696pG/D4VncIi1GDxaBhzZLxmA0alAoFkytsfHTU0+fYQ01eJpRbxZRtQRCEM9z9ex/l59t+SySR2zC643GFOgAoNIiMwoGIQKEgCKetzMTjTBBjNIK7P6S6bjs7bFMwLU43hw+E45j0gwddnBYdnQNkFJY4DHiDceTu0tCMUCTdw9Bi0KCQJHTdPZu0A0w9FgT1McNMMhmF0DdQ6A3Esr0xYYQZhTo1/lCM2mYfR9v8vPZ+I8vnlnPeWT0ZQ1ajhhJH+mes0KqnqtiMoXsQyqmk95AXzyjKaI0zZmJefA7uF58n2tSUj6WdVLXNPoA+QWdID7HxheKUOEWg8FQTiiSGNczkeHzvbKLxFz9FUquo+t5/YJ43f0SPVyoUFNj0tHeFskHCqVW2PtnLvbW5QxTb+2cITq2y0dwRzF488wVjtHeFmVhh7XesIAiCcGZpCrQC0OBvzvu5XeFO9Co9RpUYgDUQESgUBOG01dwZxGnR9mmSnouE30frvX8l7ijiNcc8PP4oiWSKSCyJyTB4QKTYYaDJFcz+PVMKWuwwkEim+OIv3+S9fW3Z+zMbJbMxfc7MRlAjAoXCADQqJfHEsRmF6cC1boCyX5Uy3bvQYhhJRqGKRleQHz+wjXtf2I9apeCapTVUF5uzx1hNGnQaFQ6LlmLHqfvLlkGn4pvXn82McfZRB70Kb/gECr2etgfuRU6lhn7AKexws7fP303dwebMhZYypxG7WUsomiAaT/Z7vPDxSskyoWgi52B8wuej9b6/0XrP3egmTKT6//0X2orcJj0W2/W0e8IcavLitGiZVm0nEkv2+VyKxpMEwnFa3aEBPx+mVKUnaX/UkM4qzPQnnFR+ZkwWFwRBEAbn0KW/C474G/J+7sZAC0X6ApG9PgjRo1AQhNNWsytI6SjLjmVZpu3+e0kFg/CZz5PY4KLDG0GhSH+pZDbVA5lYYWXr/nbcvggOiy47zKSkO6sikUzxp2f2MGuCE51GlZ1MmwnkGHQqOn3pElNBOJZarSDWvSFPplIEI4ls4DqThTquxEx9qx+A1QsqUCkU2ffucPR+fx9p8zN3ciEGnbrP0Atrd5/Oz102/bg/D6eCmTVOdte5OdjkRZblnH85VJktFN3wCVr/dje+d97Get7SPK/043O4yUd5oZHmjiCynA7syLJMY/dFjopCE8Hutgkef/SUDgafCSLRJLLMiDMKEz4fXS+9gOeN15ETCewXX0rBVVcjqXLfChTa9Bxo8IAMpQVGzN3fXYFwPDvU5If3bs1Oz540QJZgdYkJrUbJU28eZudBF2aDBpVSorrE1O9YQRAE4cwikf497aivMa/n7Qi7qfXWc0XNRXk97+lE7D4FQTgtJZIpWtyhUQ8y8W7cQHDnDgquuY6CyROA9CCEQHd5lfk4gZHJFemrYAcb0xkSmUBh0TEb7T11XQD4us+ZDRRqVUjk3k9NOL1pVAriiRSyLGf7CJqypcfpzX9FYc9me+HUYtYurRnRcxwb+JszKd3wufegEr02/edp1fZ+U3NPRTaTllg8lc3wzZV58bloq6pxv/jCmMwqbO4I8mFtJ7XNPmaMczC1yo5SIRFPpAhFEzS5Aui1ShwWLXZT/ynuwvAlkqk+fUJHIxRNn8c4zB6FciKB+4XnqPvut+h6+SVMc+cx7r9/QuG1148qSAjp/r+RWJIGV4BShzH7eZG56JVKybS6Q6hVCv71htl9WhZkKBUKqotMtHWFeXdPG29+0MykChtqlcikFwRBONMF4+kLTUf8xw8UHvbUc+e237HPfYCUnGJLy3aSqcGrILa0bkdCYmHJ3Lyu93QiMgoFQRjzXt7agCcQ5foVE7O3HW7yEk+kmFyZe/lS+PAhXI88hGHGTGwrV5MCVEqJls5gdoKq8TiBwooiI1qNkgONHhZNLyYcTaBWKXCY+/aIy0xAbukIIgF2S/p+g06FRq0UKfHCgDIl6fFEugweekqOddq+/4XjZ78OJpO1ZDVpMOvVnD2xZzJckS1ddjjW3p+ZTKeuQGxUvRQlScJx8aW0/OWPBHbuwDx3Xr6W+LH42UPvZ4NXU6ps3LhyEu/ta+NPz+zB44/S6ApSXmBCkiTslvTnnZh8nJvn3qnn2U31zJlUwA0rJ7Gnzo1eo8xOlx6JUPdFgeEMMwkfPkTbA/cRa2rEOGcuhddch6akf7AuV5nvV1mG0gJDevo5ZN9Xge5M1OuWT2DGeMeg55k+zsGBRi+SBNFYklkTRGN5QRAEAQLxdHVDZ9hNPJVArej/3eePBfi/nXcTT8V5uf4NJCQe2PcYWpWW2YUzBzzvfvcBxlmqcOjsJ3T9Y5kIFAqCMOa9vauFls4gl58zDoNOxZFWP29+0IxSITGtOrcvgGQoSPMff4fK7qD0819EUihQkh5E0twRpLok3aPNcpwehUqFgspCEy3dvb7C0QR6rQpH96b7wgWVvLy1IZt98cHhTsaXWTDqenoUatQim1AYWCbTNJZIEesOFGZKjnXd/9VrVFy6uJoXNh/BYhx5UCyTqbhoWjE3ruw7yfi/bl2QLX0eS2ymdMauxx+lfJStCUzz5qMuKKRr/fOY5swdU0HTTDBHoifgkxl00xWI0uQKMH9qEUA2o7BrFENgzmQHuvvv7T3Sxf/7y+bscKGF04tRjPA90xMoHPznWZZlPK+9guuxR1DZ7JTd8TVMc/KfNVHmTAcH/aE4pQ4Dpu5s+MxAE393312L8fh9US9ZXM28qUU8+tpB9tS5+1yQEARBEM5MsiwTiAexasx4Y366Ih6KDP2/Hza3bCOeijOnaBY72z+kvCN9Qawj3DngeZOpJA3+Zs4rX3RC1z/WiR2oIAhjWiKZoqUzSDIl8/17tnDPC/v48QPb2LynjXEl5pwHmbieeIyk10vpF7+M0twzuKGswEhzZxBvIL0Bsg4xQTaziYL0Bk+vVWHSq/n1V5ZwwwUT0WtV+ENxvMEYdS0+zu6VSbFibkWfLElB6C3TuzIWTxLtnn6cyTLMlB7rtEquWVbDn/51WU6lfAumFmHSq1kxt7zffXqtCusQAYBTUSajcKDJx9FYkiZXYNjnkpRK7BddTKS2lvDBA3lb44kmy3I2qFzT6+JEJoj62rZGgpEE40stQLrUXK9V0eUTgcLh8AaiPLupjkQy3RqgoT3Astll/M9ti1k4rQhld5/Qux7/oM9Aq+HIBO8H61EoJ5O0P/x3XI8+jHH2HKr/+ycnJEgI6azaKd1B5lKnMduKIxOEzrTTMA8xQEmtUlBeYOTSxdVcuKAyO0VdEARBOHNFklFScooqSwUAnRF3v2NkWWZT8xYm2sZzZc0lyMi81fRu+vhw/+MBWkPtxFNxqswVJ27xpwERKBQEYUxrc4ey2RluX5S3d7XgtOiYP6WQS8+pzumcoX178b21EfuFF6MbN67PfWVOIx2eCC5vGKVCGrL8y2zQ4O/eNIWjiezmzmbSIklSdyAxxkdH030KZ9b0BApryiwsGaCnkyBAeuoxpEuPezIK01/rmR6Ceo0KSZJynpxd7DDw26+fT7H99Nm4Z4IWmZL/VneIux7/gEA4zivbGvjhfduIxoY/3ddy7nkoDEY8r71yQtZ7IvjDcaLxJGuX1vCN68/O3p658PHB4U7GlZg5d2ZPaazDrBUZhcP0yGsHefqtOvbUuen0RQhGElQVmbCbtdx2xQx+9ZUlAOypc/OnZ/aM6NyhyOA9CpOhEE2/vQvvG69jv+gSyr70FZR6/ehf0HGsmFvB8tllmA1qjPp0X90uf5RkKtVrQNfwspmnVdv7ZS4LgiAIZ6Zgd9lxtbkSAHe4q98xDf4mXOFOFpXMp9DgpNxUSkJO/w7XMUBgEeCILz1BudpSeSKWfdoQpceCIIxpmcmcFy+qwmnRMbXKhlGvzpbQjVQqGqXtgXtRFxXjXHNVv/vLCozIwEdHPViMmiHLxswGNYFQnJQsdwcK+wZsLAYN/lA82/uryH5iN3XC6aN36XE0ni4B7sko7N+jUEjTaZSolIpspu+bO5v4sLaTFzYfwRuIkkimaO4MZrPphqLQarEuXUbXy+uJu1yoCwtP5PLzwuUJA1BZaOpTwqpVKzmrxolSIXHT6kmolD3Xk21mLV2iR+GQjrb5eW9fOwA7D3WQ6r6QVVXck5luMWiYMd7Bnrr0JsblCVNoG/izv67Fxz82HOZr18xCq1Fmh2IdW3qcDIVovPOnRJubKb7lVqxLl+X9tQ1kWrU92+JDKaUvnr2w+QgHGz0s6C5dN4/BzGNBEATh5Mr0Jyw3laKQFAMG/na4PkQhKTi7cAYAZxfMoCnQAgyeUVjva0Cv0lGoF/1wj0dkFAqCMKY1ugIoJIm159ewcl4F5YWmnIOEAJ3P/pO4y0XxLZ9Boe1/nrLunmYN7YEh+y5BeipyJkgY6u5R2Of+7oxCbyiGSikNWk4mCMfKBAVjiSSxRN8ehZmMwkwJstBDkiQsRnU228kXTAcMt+xto60rHUBrbB9++TGA7YJVSCoVriceze9iT5AOTwSAQpuu333fuP5svnbtLAqsfQNXdpN2wHJtoa/3D7iQpHQAbefBDl7f0YRSIfWZQA7wzevP5qdfWAzAzoMdg57v5w+9z74jXTR3pjdMwUgCib4XAWRZpvWvfyba3Ez5V7/+sQUJB5IpjT7Y6MUXiiNJYBrF0CBBEAThzBNLxtnZvhsAs8aMQ2vDHembUfhm4zu81fQuU+wTMarTlS9zimYhIVFsKKIz0kVK7ttLW5Zl9nZ+xCTbBBSSCIUdj/jXEQRhTDvS6qeswJDNrhqNSF0tXS+/hHXpMgxTpw14TJFdn+0vNZz+bOZezd0HDxTG8QVjmA2aMTUMQTi5Mj0K4/FUtlQ2M/xGly09FhmFAzHrNdmMwkxPwi5/lLpmX/q27gFEw6V2OHBcdgWB97cT2rc3v4s9ATIZhQWDZLENxG5OBwqTqbE3wObjtLvOTU2phYsXVeELxdhT5+bmCydng/cZkiRR7DBQXWzmte2NJJJ9/10TyRQbP2jODgwKdrewCEbiGHSqPtns/i3vEtz1AYXXXo9x5qwT/AqHzx+KYdarUSjE95ogCIIwfJuat/DK0Q0AmNRGnHpHnwzB5kArTxx4hjJjCddMuiJ7e5mphB+d+z2WV5xLIpWgJdi3D3BLsI2uqIeZzqkfy+sYy0SgUBCEMSuZSnGwycuk7mbqoyEnErTedw9Kq5WCa68f9DiVUpFttD6cQKGpuzeTNxAlEIr3a+puNmgIhNPDTIaToSgIGWp1pvQ4mQ0mZDIKSx1GVErFoOWMZ7pMJm+mzHj+lHS5sNx9f+MIBppk2C+8CJXdQcc//4Esy0M/4CTq8EawGNTZ98tw2M1aZLknA1PoLxCOU9fiY8Z4B2fVOPnVHUv4ny8sZvns/sOAMq46fzztnjBv7Wrpc/uOgx3c9+L+7N8zPTW9gVifrPlkIIDrsUfRja/BtnJ1nl/RyN28ejIAkpReqyg7FgRBEEaq98Ris8aIU2ens1dG4Yv1r6JVavjCrE9Taizu81i7zkaRIf173f+8dxc/3/pbQvH0BdJdHemLuTMK+gYKwwEv8ZiomuhNBAoFQRiT3tndwlf/9y2isWR26uJodL28nlhTI8U334LSYDzusZny42GVHncHCg83+0imZMoKDMfcryGZkmntDI3JCbLCyZMZZhKLp4jG+049ri4x86dvLcNh6V9aKqR/7o62Bbjjro0kkjKzJxVkh0No1AqaXCPLKARQqDU4r7iSSG0twZ078r3kvPIEotjMI2vRkLlA8tHRLuIJkVU4kNpmL7JMtmefzaQdcoLvrAlOqkvMvP5+Y58A8/7uAVc/uHUB0BOg9QSi2enUAB1PPUEyGKDoU59GUpz8X+tXzqvg5tWTkWVo7ghiGWLisSAIgiAcqzPiplDv5Dvzv4pOpcOmteKPBUimksiyzH73QeYWzcKkHnjPNtk+gdtnfYZLx63iqL+RHa5dxJNxNja+wyRbDTatNXusu/Uoz9/zIz7a/vrH9fLGhJP/G4UgCMIIpVIy/9xYR6S73HJSxegChUm/H/cLz2GcPQfTnLlDHp8JFA4ro1CfDhR+dNTT57EZmUBiOsNHbKiE4cuWHifSpcdSr9uAIQftnMnMBjXJlJwNeE2ptDOue3jJlEo73mBsRJOPMyxLzkNdXELHP59EPoVLdNPBppEFCidX2Siy6/nLur18/bdvEQiLzMJjtXaGgP6f88cjSRLLZpfR5ApyoMGTvf2jox5mjndQWWRCpZSyGYVd/p7/d+GDB/FufBP7qgvRVVXn8ZWMTua7sd0Tzn7HCYIgCMJwuUKdlJlKs5OJbVorMjLemA93xEMoEabSXDHo4xWSgrMKpnPp+NUU6QvY1vYBW1q34435uHjcyuxx4YCXt575CzqDiQmzlpzw1zWWiEChIAhjzoe1nXT6IkyrtjOzxoF9hJkxx3K/8BypaJSCtdcO6/hsoGyuqvcAACAASURBVHAYG+1MqfFHDV1IQKmz7wayd3BQlB4LI9Ez9Tg9zESjVooel8PUO3jx1++swGnVMa4kPZV2alX6wkOnLzLi80pKJc41VxJrbiK0d3d+FpsHvmCMV7c1kOrOWEuXr47s80YhSVy8sAqASCxJbXc/R6FHizuEUafq12JiKIumFWPSq7nzkZ3sOtyBLxSjuSPIlCpb9/AdDf5gjJQsp//fmbXIiQRtf78PlcOJc81VJ+gV5ab3d1mx/fgZlYIgCILQW0pO0RFxU6B3ZG+z6dIZgJ6oj8ZAEwCV5rIhzyVJEvOKZ3Ow6zBbWt/HqXMwxT4x/TzJJO88dy/xaITzrvwCeqPlBLyasUsECgVBGHP21nehUSn4xvVn883rZ4/qXPHOTjxvvIblnCVoywfvI9Xb1CobZ9U4mVhuHfJYrVqJRqUgFk/htOr69QSrLO6ZhClKj4WR6Jl6nCIaT2UHmQhDywTorSZNdtDCynkV3HLRFCZ0/1y7cwgUApjnLUBptuDZ8EZ+FpsHr2xr4OFXD7LrcCfJVApfKIbVOPILLMtml/E/X1iMJKXLbIW+WjtDlDhHHhjTa1X89+cWYjGqeXNnM9s/cgEwfVx6k2Q2aPCF4vhDcVKyjM2kTbfLaG6i6KZPotCdWi0Gen+XVRSZjnOkIAiCIPTljfpIpBIU6p3Z2zKlwp6olwZ/MxIS5abSYZ3vrIJpyMjUeuuZYBuHJEnIssz7b/yDjuZaFl74CWyFQwcdzzRiVyEIwpjT6g5R7DCgUo7+I6xz3dMAOK9cO+zHmA0avnH92cPOZDR2lx8PVI5mMWiyk5BFRqEwEseWHo9kMMWZLjNkyN4rK9hm0rJ8TjkF1nTQpSPHQKGkUmE9fynBD3YSd7uHfsDHYOfBDgBef78RXzCOLDPijEJIX5kvcRgoLzBS1+IHwL99K67HHiF04KO8rnksanWHKHUMv+y4N5tJy+xJheypd/P69kYqCo3ZLFeLQYMvFMPjTzdatycCdK57BtPceZhmz8nb+vOl93dZRWFu/x6CIAjCmcnVPcikUF+QvS0TKGwPudjTuZ9iQyEa5fB+j6k0l2NUpy/i1VirkWWZXW89y+Fdm5g6fyVVU+fl+RWcHkSgUBCEMafNHRqyQfxwRJub8W16G+uKlaidzqEfkKML5pYzfZyd5XMGzlicVJH+8uvdX04QhpItPY6nS49FoHD4lN1ZhOUDBDFsJi0KSaLTm1ugEMB6/jIAvG+9mfM5RiOeSPL4G4fYdbiD596pp6kjSIFVx+5aN3vq0sHLkfYo7G18qYW6pi5aH3mIlj/+nq5XX6bxFz+l5W9/IRU9c6YGJpIpfnjfVnYcdGWn1+eSUZgxe6KTWDxFU0eQZbPLs60ELAY1vmAMTyCKUk5iWv8YKJQU3nhzvl5KXuk0PZ9FovRYEARBGEoilWB9/euE4uHsxOOCXhmFBpUetULFutqXaPA3sapq2bDPrZAUTLVPAqDGOo49m9ezf9trTJi1hFnnr8nvCzmNqE72AgRBEEYinkjh8oZZNL141OfqfPpJFFotjksvy8PKBnfZOeO47Jxxg97/6Yun8sSGQ0ztnpQpCMMhSRJqlaK79DgpSo9HYMZ4B2uX1rBybv9G2AqFhN2szbn0GEBdWIhhxll433oT52VXIKk+3l+39h/1sH7LUdZvOQqkL0J85eqz+PnDO3j8jUPA8HqsDmbeBDvF6x/Ct6cR28rVFKy9GvdL63E/9yyxpibKv/GvqMynf6+fTm+EI61+tuxt48GXDwBQUZh7qe30cQ6Wzy6jrMDIil4XlixGDf5QDI/by9qWDRBqouT2L6N2OAY/2UnUu1dqprRfEARBEAazz32AdbXr0ShU+ONBlJISe6/JxJIkoVFoiKcSLK9cwjllC0Z0/mUVS1ApVHj37mbPuy8ybvpC5q28TvT2Pg4RKBQEYUxp94SRZUadURiuPUzg/e04r1x70je0drOWL1wx46SuQRibjDoVwXCcWDwlMgpHQKlQcMW54wa932nVcbDRi9sXwWHJrf+bfdVqmv73V/je2YR16fCvfOdDoysAwA0XTGTu5EJsJi1qlYJLFlXx1MZaILfSY4BUNIp93f1oQ428VLiItauuRKHTU3DlWnTjx9Pyx99z9Mc/pPS229FPnJS313QqcnnCALx/wEUiKfOZS6ZyVk3uwTuVUsEtF0/td7tZp2KSpxbHg09THPJRcNOnMM9fmPPzfByuOm88ZtFOQxAEQTgOWZZ59eibNAaaAfiwcz9GtQGnzo5S0ff32mAiBMCC4pG33KixVhP96AAfblpH5ZS5LLjwJiRJXGA/HvGvIwjCmFHX4uM//7oFYFTlXXIySfuDD6C02rCvvjBfyxOEj53VqMUbjHVnFIpAYb44LVo6vBHuevyDnM9hmDET7bjxuF94DjmRyOPqhtbYHsBu1nLRwioKbfpsmfqq+RVYuvsz5tITVU4maf7j7wl/tB/bJ2/lQ8c0Nuxoyt5vmjWbim9/D0lS0PCLn9L53LPIqVR+XtQpqL07UJhIpqdJL5halPfshFQ0SsXrj3Bl21tEUfD0xMtxXLAyr89xIqw5b3yfrEhBEARBOFZzsJWnD7/AtradABzy1NLgb+pTdpxxduFMAKrM/atBjicS8vP2s3fz4abnqJoyj8UXfwqFQoTBhiL+hQRBGBPiiRR/fW4vAHqtclQZhd6NG4gePULRJ25GodPna4mC8LGzmjR4gzFiIlCYV5csqgagqSOILMs5nUOSJJyXryHe4cK3ZXM+lzekRldwwP6LOo2Kmy+cwnlnlY54GJQsy7Q/9HdCu3dR9KlPU7x8GQumFvLunlbiiWT2OH1NDVXf/yHmBQvpfPopmn/3m9O2b2EmoxCgyKbPDqbKFzmRoPkP/4e6/gAvFS7kr1VriBRX5vU5BEEQBOFkOervudhYqHeSklN0hDspNPQPFH5uxs3ctewnI7og13RoFy/9/ee01u9j9rK1LL70FhRK8fvycIhAoSAIY8LOQx20dIb46tVn8as7luS8IUtFInQ++wz6yVMwzZuf51UKwsfLYtDg6w4UakWPwrypKDJx3YoJAERiySGOHpzx7NloK6vSWYUfU2ZdIpmipTNI5SC98hZMLeKzl00b8Xm7Xnwe78YNOC69HNvS5QAsnlFCOJpkd13f6c5Kg4GSz3+Rops/RfDDXTT++k6SgcCIn/NU5/L09LGsLM69N+FA5FSK1nv/SmjPbgzX3swO61RiCbnPpG5BEARBGMsa/I1AejLxZ2Z8ArUivb8bKKNQqVCiUaqHdd5IyM/bz9zN28/+Fa3exKqbvsWUeStET8IRELsKQRDGhFZ3ui/F9PEOdJrcszbaH32IpN9HwTWiga0w9llN6UBhJCYyCvPN2l2a6wvGcj6HJEk4Lr+CeFsr/q3v5Wtpx+XyhEkkZcoK+mcU5ir44S46nvoH5oWLcV51dfb2adV2jDoVW/e193uMJEnYVqyk9PYvEz1ST8MvfkrC68nbmk62uhYfu+s6Kbans9KrivIXKJRlGdfjj+LfspmCq6+laMWK7H02swgUCoIgCKeHo74mJljH8d0FX2ecpYpKc7plhUVjzvmcna1HePnBO2mt38/Z51/JhTd/G3uhaIUxUiJQKAjCmODqCmM1aUY1sMG76S18b7+F4/Ir0E+YmMfVCcLJYTFqSKZkgpGEGGaSZ1ZjOiDjHUWgEMA0Zx6asvJ0VmGOZcwj0elNZ7kV2vLTViEZCtH2wL1oysopvvWzSL36+qiUCmbWODnQOHgA0DxvAeVf/ybxDhfNv/8/UvF4XtZ1MiVTKX50/zZi8RQzxzu5efVkls7O3yaka/2LeF59GdvK1dgvuQytRpnNoreJjEJBEAThNJCSUzQGmvv0HLx56nVMsI5jij23fVrt7s28/thvkBQKVn7iX5i6YKUoNc6RCBQKgjAmuDzhUW18o40NtD/0d/RTp+FcszaPKxOEk8faayCFRiW+0vMp82872kChpFBgv+gSYk2NhPbuycfSjqvDlw4UOnOc1nws1+OPkvB4KLn1cyjU/QegGHUqYvHjl1Ubpk2n5HO3Eak9jHvdM3lZ18nU3pXuTVjiMHDBvHJWzqvo87M4Gt5Nb9Px5OOYFy6m8IZPZDPfM1Oqc51WLQiCIAinEm/URzwVp9hYlL2txFjEN+d9GbNmZFn6qVSSHRueYuvLD1NYXsOFN38Le5Ho6TsaYlchCMKY4PKGKcoxUJiKhGn+4+9R6PWU3vbFPhkxgjCW9Q5OjKYkX+jP0h2Q8QZGP4jDvHARSquVrldeGvW5huL2RVBIEjbz6ANKwT278b29EftFl6AbXzPgMRqVklh86D6O5nkLsJx7Hu6XXiTa0DDqtZ1Mja4gAF9cM4NSZ35LvNvuvycdWP3s5/t8V9m7S47tovRYEARBOA10Rb0A2LXWUZ0nGg7y1j//zIH3NzBpzjKWXv0ltPr89g0+E4ndsiAIg4rGknx0tOtkL4N4IkWXL5pTRqEsy7Tdfy/x9jZKb7sdldV2AlYoCCeHtVcZ4szxjpO4ktOPSa9GIUmjzigEUKjV2FasJLT7Q6LNTUM/YBQ6vRHsZg3KUV4QSUXCtN1/L+qSEpxXXjXocRq1glgiNayy6sLrb0RpMNB6/z0f23CXE6GhPYAkQVmBIW/nDNfW0vzH36GtqKT0y19FUvUN/GdKjkXpsSAIgnA66Iqk25bYdbnvzTqaa3np7z+nvfEg81fdyNwV16BQiFLjfBCBQkEQBvWrx3by84d3EI4mTuo6OrxhZKDQNvJSus5nn8a/9T0K1l6DYerIJ30Kwqmsd0ZhRR6HKQigkCQsRnVeAoUAtmUrkNRqPK++nJfzeYMx/KH+a+v0RvJSdux64nESXW5KPjNwyXFGZohOPDF04E9pMlH0iU8Sra+j44nHRr3Gk6XJFaDEYUCtys9mJNbaSvNv70JltVL+9W+i1Pe/KJbJJBSBQkEQBOF04BlFRqEsp9i/9TVef+y3KJRKVt74DSbMOjffSzyjiTolQRAGdagp/QEeiiSyjdRPhroWHwBF9uFnb8iyTOezT+Ne9wyWc8/DfsllJ2p5gnDS/H/27jpArvpc/P/7jPusu8fdlQDx4KQ4LbRcaLHSS6Gl+qvd9n7pxUtLsZZSpBQp7k5CjLhvspus6+zsuMv5/TG7k2x2N6tRPq9/sjPzObY7mTPnOc/neXQaJQsm5zJ3fPaJ3pXTktWoHVLX48MpzWYs887AvW4NGd+4DKV58B39AB55bSc6jZI7r5ja5Xm7O8TowqFN4/Hv3YPri89IWbYC/chRRx2r7qiNGY7G+9V52zx7DoHKChwffYAmNw/rWWcPaV9PhMY2H4XDFJiP+f00/Ol+kCD/hz9CZe35bzdjTCbBUAyzQT0s2xUEQRCEE8kRcqJRqNGr+j9jTJZlWuv2s2f9B7TWV1Iwagqzln8TjXZ4GrgJh4hAoSAIPWpu9yd/DoQHllHo8Yd59PVdXHfeuEHXFewkyzLvb6gjN91AWZ6lf8tEo9heegHnp59gOeNMsr99XbIgvCCcTiRJ4vrzRKbssWI1aXAOQ43CTilLl+Na9TnOLz4j/YKLBr2euCxT2+xBUkjE4zIKReLzLRaP4/CESBtCRmFyynFWNhkrL+lzfGe37XAkBvr+BbEyr7yacEszLc8/gzorCzJnD3p/TwRfMIp5mJqXtD7/DBG7ncKf/BxNdk6v40pyLJTk9O8cKAiCIAjDwRVyo5AUA24u0h/OoItUXUq/rtHi8Rj1Fdsp3/gxjtZ6dAYzM5ZczojJC8Q13jEiph4LgtCNPxjh2Q/2JR8PdOrxtoo2ymudvPRp5ZD3pbrZQ73Ny4rZRSj6cSKI2O3U3XM3zk8/IXXZCrK/819ISlGrQhCEgUsza2l3D1+gUJuXh2HiJJyffkw8Ehn0euyuIOFonFA4RqPdl3z+rTXVxGWZgszBf6FvfeFfROxtiS7H2r6nuWoOyyjsL0mpJPemW9BkZtH46F8INDUPen9PhHA0hnYYph27163Fs2E96Rde3GfmpiAIgiAcT46gk1+s+QN/3f73Y7P+kItUbd/1CcNBP1+88gjr3nmaaCTMzKVXccF3f8vIKWeKIOExJAKFgiB00eLw85NH11Fe42DR9HwAAqG+O1oezt1RN6vNGRjy/thdQQBKcvqepufdsZ2a//k14cYGcm+6lcwrrxYdjgVBGLR0qw5vIEIoPLDPwKNJXbaCmNuN56sNg15H02HBwYONidIMLm+IN9dUM29CNrPHZQ1qvZ7NG3GvWU3aueejHzW6X8t01unrT+fjwykNRvJ+8EMA9v7h/xHz+/tY4uQgyzLhSByNemjnlqjHTesLz6EfNZq08y8cpr0TBEEQhOHx3N6XAaj1DG8TtmA0yOM7/km1uxar9uiZ8tFIiFWvPUZbYxWzll3Nudf9ghGT56NUiTIcx5q4ghYEoYvtlXb8oSg/v3YGS6YXAL1nFMbjcrKAfSQa4/0NtTg8IZrsiQu+epsPf3BojVA6GwlY+5jmZX/nLRoffhB1WhpFv/od5lmn1lQ2QRBOPunWxBTeNndw2NZpGD8BTX4BjvffHXTn38a2xGesVq1M1pKtbEgEDBdNLxjUHfaYx0PLs/9EW1JK+kW9dzk+krYjYBaODPxYNNnZ5N36A4JNzTQ99gjxyPDUgzyWOs95/anHeDRtr75CPBQi69rrxA0tQRAE4aRS7a6l3FGBSW0EIBDtPfmjLWDn3k1/oT3o6Ne6n97zb3bZ9wKQb8rtdZwsy2x47znam2uYd8F/UTZpHpIkzpfHy4B/0y0tLcyYMYOnn366x9dff/11Vq5cydSpUznrrLO4++678fl8PY79/PPPufLKK5k2bRrz5s3jF7/4BXa7faC7JAjCMHD7w7y++iB7qttJMWkYmW9NNjDpqUZhc7ufnz2+jpvv+5x319dw/4vbeemzSt5aW50MFMZlmbpWz9D2yxdGAkxHKeDu+PhD7K/9B/OceRT+/FdoskVjB0EQhi7Dmqixanf1Lzu6P2UaJEki/fwLCTc14t2yaVD71djmw2rUML4kld1V7ciyzIEGFyqlRHH24Jqk2F55iXggQM5/3YCk6n8J686AWTg6uKxLw5ixjPj+zfj37qHhTw8SDw49E/1Y6pxi3TnlejB8O3fgXr2K1KXL0OblDdeuCYIgCMKw+KzuS/QqPZeOSmS8/8/6+3in6qPk6/5IgLicOB9us+2i2l3LhqYtfa7X5rezs20P55Ys4d4zf8vCgjN6HCfLMjvXvE195XYmn3kRBSMnD8NRCQMxoG85Pp+PH/zgB3i93h5ff/zxx/npT39KPB7nmmuuYezYsTz99NPccMMNhMNd7xK//fbb3HTTTdjtdq6++mrmzp3La6+9xlVXXYXb7R78EQmCMGDBcJTfP72JN9dUs+OAPVkwXa9NXAAeefEbicZ56KXthCIx8jNNvPllFfvrnADsOminud3HyPxE50bfEDMK3f4wJoMaZS8ZF641X2L7978wTZ9Bzg3fQ6EZngLzgiAI6R1NQTpLIBzN1gob339wVXIq8NGYZs5CnZOD/a03B5xVKMsyFQ0uCrNMTBmZgcMToq7Vy/56JyU5lmQX4oHw792De81qUpetQJtfMKBlNUPIKOyUvWQxOdd/j8D+fdTffy+xXr5nngw6p1gPNqMw5vHQ/PTf0eQXkN6PZjGCIAiCcDzF5Th77PuYkjGBInPiO4E77OGT2i94cd9rrGvaxF2rf8OqhnUAVDgOArCldXuf697YsgUJiXm5szCoDSgV3c+lsiyzbdXr7P3qI8omzmPMjMXDeHRCf/X722RDQwPXXnst27f3/AZobGzk4YcfZtq0afznP//hxz/+MU888QS33norW7du5aWXXkqO9fl8/P73v6ewsJDXX3+dn/zkJzz44IP8/ve/p7a2lkcffXToRyYIQr9t3d+G/bCpdUXZiUL4WrUSSepeo/DjTXW0OgPceNEElszIJxyNo1YpuGLRSNpcQQKhWLJDcV9Tj2VZ5rOtDWyvbOvxdbcv3OO0Y1mWaX//XVr+8Tf0Y8eR872bxPQtQRCGldWkQaWUaOtHoLDzZsnemvY+x0oKBennX0S4oR7v1r7vwB+uweajpd3PtNGZTB6RDsBv/7GRg41uRhVaB7QugHgolOhynJ09oCnHnZI1CgeZUdjJMm8+ebfcRqiulrp7/0jU6RzS+o6VUDJQOPDzjSzLtDz7NDGvl9zv3ohCLW5sCYIgCCeXGnc9/miAcemjydCnJZ8PxcKsaljHc3sTcZ0dtt3E5TgHXFXolDoafc00+VqOuu5ttl2MTCklVddzE5Nw0M/at55i/+bPGDX1LGYuu1I0LDlB+vUt5+mnn+bCCy+kvLycuXPn9jjmxRdfJBqNctNNN6FWH5oiePPNN2MymXj55ZeTz73zzjs4nU6uu+46TKZDnfkuu+wySktLefXVV4nFhq9wuCAIR7exvJVUs5arlyS6LuZlJOpRSJKEXqPqllG4Zb+NEfkWJpSkMW1UJpIEk0ekM2d8Nlq1ktx0A2dOTtScaHX6eX9DLS3tfj7ZXN9t26+tPsizH+zjL6/uZF9t99oWLl8YyxGBQjkex/bvf9H2ykuYZs4m//Y7xQWXIAjDTiFJpFl0XW6k9MakT3z38QX6l0Vtnj0HdXYOba+9ghztf+b1uj3NSBJMH51JiknLomn5zB6XxQ3nj+OCeSX9Xk+ntldfIdJmI/s71w8qI1vbkcEYGmAzk56Ypk0n//Y7ibTZqLvnbiLtJ185ms7MycF0PXZ/uQrvls1krLwUbWHRcO+aIAiCIAzZnvZ9SEiMTRuFSnGoFMny4kWcfdhU4Ra/jR989jMC0SDnlCxGQmJL645e1xuJR2nytVBmLenxdXtTNR8+dw8NB3cy5ayVTFt0qahJeAL1qwjNM888Q35+Pr/73e+orq5m/fr13cZs3LgRgFmzZnV5XqvVMnXqVL788ks8Hg9mszk5ds6cOd3WM3v2bF588UUqKioYO3bsgA9IEIT+e+b9cvZUO7C5AiydUcjSmQXkZRgZV5KaHKPXqggeESh0+8OMyEtkrliMGm67ZBIFmSZSzVoevn0BKqUCWU6MfXttDQAvfVYJwMwxmVhN2uS6Nu5tZb7JS0b9XlwPvke1RYOuqBjLGQuQM2bh9oXJSrUSDwbw79uHb/s2vNu3EXM5SVm2gszLrxSZhIIgHDNpZi3tnlCf4zrLI3gDkX6tV1Iqybz8Shr/8idcqz4nZfHSPpfZsKeF99bXMmNMZjLT+toVY/q1vZ74du3E+clHpCxegmH04NbTOQW3s8nHUBnGjSf11jto/+tD1N9/L0U///9QHnZT+UTrzJwc6NTjcHMzrS88j37sOFJXnHMsdk0QBEEQhqzB20SWITPZyOTns36IRqkhy5CBLMsUmPIob9/P5o6pxheWreDsgjPYbS9nS8t2zitZ2mMWYLOvlbgcJ8+U0+21uv1bWffuP9GbUlhy5Q9Jzy05psco9K1fgcLf/e53zJ8/H6VSSXV1dY9jamtrycjI6JIh2Ck/Px+AqqoqJk+eTF1dHQCFhYXdxhYUFCTHikChIBw7Ll+Yz7c1MjLfyuQR6ayYXYgkSUwoTesyTq9V4j8iUOjxR7o0F5k2KjP5c+c0NElKBBmPzEZssvuxmrREnQ48mzZx/o53yQo5iKnU1GkyyUvPwLt9G+51a2j5eypLQ3qyDsapfKsV4nEkrQ7jpEmYZ83BPGPmcP9aBEEQujDo1LQ4/H2O66xd5/H3v3OvccpU9GPGYn/zDcxz56M0GI46fvN+G2kWLTdeOL7f2+hN1O2m+akn0eTlk3HZlYNeT2dNxKHUKDzSE1t8BDPO5ptNH9P4yMPk3/njkyZrvPM4BzL1WI5GaXryMSS1mpwbbhQ3twRBEISTlj3Q3mXKcYH5UNMtSZKYnzcLrVLD5tbtlFqKOKdkCQBTMyfxcsUbtAcdpOvTuq230dsEQJ6xa6Cwcvtqtnz6Cum5pZy58kY0uqN/FxKOj34FCs8888w+xzidzmSQ70hmc6IDX2cTFIfDgUajQafTdRvbGWjsrWGKIAjDo7418X/sG2eVMa44tddxeq2KYPjQlLJINE4wHMNs6PuizdBDoLDuQAO6z94gsv7LxHQ7TSr2s1einzGbf79Zzl0XT2NMnhHvpo2Eynej2bQPDCmknXE++tFj0Y8ajULdewdkQRCE4aTXKrt8jm0qb6Uwy0R2Wtcvsp2fk/vqnPzniwNcclZZn3V1JEki84qrqP3D72h77T9kf+vao473ByOkmrXJGzKDJcsyLf/4G3G/n4I77xpSE6hDzUyGp2SMwxOissEF+mzezJzPyorVtD77T3Ku/96wrH8gnN4Qe6rb0aqVzBiTBRzWzGQAf4O2N14jVFNN7q0/QJ3a+/lWEARBEE40e9BBmbX4qGOKLYVISMzMnpZ8LteYDUBboL1LoHBzy3bcYQ/OkAulpCTbkEgwicdibF/9Bvu3fE5e2QTmnncdao0W4eTQr0Bhf0SjUTS9fNHsfD4UCg147ECkp588U1OOhcxM84neBeE04tidKDY7ZWx2l6nAR7KadTg9weT7r80ZACAvy9zne9Ji0mB3B0m36rh9SS4bH3+egn8dJIiMPG0O2oXLeeqtan65fDaTR2bwyNv7qG71ctbMIrIvOofGeQt4puUT7rh6GuNminpOwteD+Kw/uaSnGAhWtJGZaSYSjfH4m7tZMbeYWy6d0mWcpEwEzILhGO+sq+GypWPISNH3vYHMSUQuOJ+mt94m74zZpM3qPVM6HJNJMeuG/B5peO0NfDt3UPq9G8ibNvTsRJVSgUqjGtJ+dS67sSLR2Oq+/z6T3zyppiEDWLuazGmTyFm+DEgEOncfvZRo7AAAIABJREFUtDO+NB2F4tgUOX9z1QGefGNX8vE/frWcjBQ92joXALk5FjIz+/7e6dy2Hcf775K9bCllKxYek30VTl3i8174OhLv+5OXL+wnEA1QlJF71L9TJmb+z/xziqz5KDqy5GP6AtgGEXWgy7Krt62h1t3E6PQSCqy5ZKQZqdy5ka2r38feXMekeUs484JvJtdzujrV3vfDFijU6XREIj3X5QmHE9Nw9Hr9gMcOhN3uJR6XB7zcqSAz04zN5jnRuyGcRsqr7KSYNIQDYWyB3qfKKSXw+MLJ919Nc8f7MBbv8z1pksPkBNtY6tqP/94DjJGUbLOO4quU8bg8ZnirGgA1Mj5PkOIcM9v3tWKblShLYHclbhgoZFm8/4WvBfFZf/KRY3ECwSgtrW4a23zE4jKNrV5++8Rals8qZFRBonOf0x3oslxzixs50r8mJcZzLkS7fSfl99xP/g9/1Gu9QLcnRIZZO6T3iHvdGpqffgbTjJmoZi8YlvebRqXA6QoMel2Hv+/X72gkK0VPql7FyDwLnznHc+MEBwcefYKAQodpylR2HbTzwEvbufHC8cyd0L3W0XD4clsD2WkGVi4o5Ym3dvPC+3u5asko2tp9AHjdAWwc/TtnsLqa+vvuQZObh3nl5eL/ttCF+LwXvo7E+/7kVudpBEAbM/T5dzKSgt3uSz6W4yokJGpsTdjMiWXjcpwaVyPhWJiK2r3MDufyj7vvIBTwYU7NYv4F11M4emqX9ZyOTvT7XqGQBpxUN2xhW4vFgsfT88F3Pt85BdlisRAKhZJBwcN1TjnuHCsIwrFR3+qlIKvvDwy9puu0O09HUNFs6Hn6b8ThwPHh+9T8/recv/oJrqt/l2xHLWnnns/fRlzOR5lzuOaK+ayYfahGabo1UYZgZL6Vg02eZFF8mzNRFyzD0r1MgSAIwvGg16qQgWAoRmNb4otsVZObzfts7DhwqCvv4SUaYGBdgBVaLfl3/AhVWhqNf36IYG1Nj+P8oSh63eDv8fr3ldP89FPox44j57s39Tk1ur/UakWyycdQNdn9FGaZkCSJgiwTTY4gWTfegrawiKbH/0rgQCXrOjLit3ZkHw63aCzOgUYXE0vTmDM+m5ljsli7q5lYPJ78u/bVzCTc0kLDn+5HYTSSf8ePUWjFdCpBEATh5NYebAcgQ9e9xmBfVAoVFo0Ze9BBIBoEoM3XRlqrn6n7Q8zeG4aDtWTkjWDhZd/n3Ot+SeHoqcO6/8LwGbZAYUlJCXa7nWAw2O21hoYGFAoFxcXFybEA9fX13cZ2PldaWjpcuyYIpy2PP8xvnvqKqib3gJaLROM02n0U9mPalE6rIhCOsb2yjddXH8TjT2QDHxkoDFRW0PjXP1P1kzuxvfRvAKrHn8m7WfPYdt6tZFxyGVdcMIWCTBNTR6WzcFp+clmDNnHhO6oghWgsnsxatDkSGTppFnGBJQjCiWHoCMwFw9FkoNDlS9wwcXoPlUkJhmOMLLByxxWJKcnhAXYBVpktiXqBegMND95HuLmpy+uyLOMPRjEOMlAYqq+j8a9/RpOZRd6ttw1rrVetSjng4+1JLB7H5gyQlZaYVZKfaSQWl2nxyeTffieSxUrFPfeyf2s5ErCryk40NnxNVDpVNbkJR+KMKrACMHtcFt5AhP11rmSNQu1RmplEXU4aHrov0R3yjh+LuoSCIAjCSa/O08jfdj0HQJp+cOetdH0qG5o389PPfsW+rV+w+rmHGF0XRRmXaCo0cf71v2bBxd8lu2jMsN2sFI6NYQsUzpgxg3g8zqZNm7o8HwqF2LZtGyNHjkw2KpkxYwYAGzdu7LaeDRs2YDabGTFixHDtmiCctsprndS1enn8zd0DWq7e5iUakynNtfQ5NsOqIxKN8+yH+3hzTTUVdU6AZDOTeChEy/PPUvfH/8W/r5zUFedS8oc/Uvyr32KffBY7LKMwpCS2M3dCDv9zw2yUCgXZqYcaAXSeKEZ2XJRVNCS2YXMGsBg1Qy7cLwiCMFj6jhsZ/lCURnvX7sdO76GZEaFIDJ1aiaajC3BkEM091GnpFNx5FyBR/8C9RJ3O5GvBcIy4LGPQDizAJ8ditH/wHrV/+B2SQknef9+B0mAc8L4djUatGJaux+3uELG4nDw/FHTczKq3eVFZLKyadBExJL7Z/CnfmJpGIBTjYOPAbpT1ZfM+G3c/twUgOa18Ymk6GpWCzftaCUfiSCTqMvYkFgjQ8KcHibpc5P/3HWhycod1/wRBEARhOASjQT6tW004lkgC+bj2c+JyHJPaiFE18M7DsiyTEVQxujbCvJ0htn32H9zKMDvL1Jx19e1csuJWTNb04T4M4RgZtkDhhRdeiFKp5C9/+UuXKcWPPfYYXq+XK6+8Mvnc0qVLMRqN/O1vf8N52JfgV155herqai6//PLTvpilIAyHpo7sllZHAG+g57qfPem8sOpPoHDyiMQHers7kTnz+bZGFJKEQaci3NxE7f/+Dtdnn5CydDll9zxA5mVXoMlJ1IzqzHyxGHtuXnTHFVP470snJx9bjRoyrDqqmhIZha3tftJFNqEgCCeQXpu4UREIRZOfuZ2cnq4ZhVqNMjklNTTIDDtNTg75d/yImNdL0xOPIscSAUd/MFECwjCAjMLAgUqqfvET2l5+EcPESRT/9vdosrIGtV9Ho1Yph6XrcYsjEYjNTk1kFOakGVAqJOpbvTTZfXxZF6H1vO9gVkQZt/pFtLEQ9TbvkLd7uIONiWYlN5w/jlRz4vyj1SgZW5zK3hoH4WgMjVrZYyZE1OWi/v57CDXUk3fLbejLxE1vQRAE4eT0VfNW/lPxFk/tfp5dbXvZ7zjAuLTR/GzW7QPO9vN7HHz28p/RbdhNliNGU4aSvWPMbCqT0OfmMzK1lCJLwTE6EuFYGLZmJmVlZVx//fU8+eSTrFy5kkWLFlFZWcnnn3/O9OnTueKKK5JjU1JSuOuuu/jtb3/LypUrOffcc2lpaeG9996jpKSEm266abh2SxBOa3WtiQskhSTx4Evb+dm3pvUr+666yY3FqOnXlN4Mq56CTCP1Nh/5mUYabD7isox/2xaan/obklJF/h0/xjhhYrdlO2tp9VbPcFJZ97tKxTlmapoTgUybM5C8YBQEQTgROjMKvYEIze1+0i067O5EmZXDpx6HwlF0mkMZhQMNnMmyzMbyVqaNykRXVEz2Nd+h+aknsb/xGhmXXIa/o1ZsZ6mGvvj37qHhL39CZU0h7wc/xDh5yjGb5qNVK4Zl6nFLe6LcRFZHRqFKqaAsz8LOg+2oVQokCeYsmY5mTAr1D97HxYa1NNqGt1SNzRUkO83AGZO6ZgIWZ5vZedBOWZ4FTQ/Tjv3le2l68jHifj95t9yGcdLkbmMEQRAE4XgLxyKoFEoUUtdzV7030bhkZ9sedrbtAeDCrBWk6lIGtH6nrZFVrz1KJBwkZ/YC3ghsIaSMAxHKrKV8f8oNw3IcwvE1rGl7P/rRj/j1r3+NJEk888wzVFRUcN111/HEE0+g0XTNKLr66qt58MEHSUtL4/nnn2fjxo2sXLmSZ599lpSUgb05BeHrqs7mZeaYTL5zzhiqmtxU1Lv6XCYuy1TUuyjNMff7ovGMSbnkZxi5/RsTyQq1s7LpCxof+TPqzCyKfvWbHoOEcOiC1mLoOaOwJyU5ZmzOIL5gBJszQLpoZCIIwgmk1yQ+x2qaPcTiMuNKDtXt8QWjyYBgMBxDp1ah7sgojAwwcFbV5OGxN3azaV8rAJb5Z2A58yza330b5xef4Q8mssb7k1Ho3baVhj89gDojk8Kf/gLTlKnHtBaQRj18GYUatYIU06FzxsyxWdTbvLy5ppqxRamkmLQYxo4j8/KrKPPUYdiyesjbPVybM0Cmtft5pyjbhCwn/k6aw27IxYMBWl94nvr770GpN1D0y19jmjptWPdJEARBEAZqQ9NmVtWv5aerf8s7Bz/s9nqNu47RKSO4fdqN6JSJ896Y1JH9Xn80EqZ806d8+uJDIMOSK3/I2Quu4IFlfyS9oxnK1MyJ6FRidtipaMAZhZdccgmXXHJJj69JksS3vvUtvvWtb/VrXeeddx7nnXfeQHdBEAQS0+BsjgDzJ+Yka/u5vN07iR9pyz4brc4AFy/oXxaGHItxptnLVM0enP/zLNd7vchKFenfuJS0FeciqXr/GCnONpNu0ZGb0f96WMXZiY7ne6odhMIx0kSgUBCEE6gzo/BAQ+JGzLjiVL7ccajRiNMbIivVkJx6rB1kRmHnFNrWjiZOANnf+jYxl4vW554hdFEckDDqeq9RGPW4cX3xOfY3X0dXUkL+f9+J0tR306qh0qiVA+ry3Jtmu5+cVEOXoObMMVm88HEFAMtnFSafT1mylD2rNzP+wFo8W6ajnzKNNleQnLSB11U6XJsrSEkPZTkKO85NjW0+ctMT2wjW1tD4yMNE29tJWbSYjEsuR6ET5yxBEAThxIrFYzyz98Xk4/drPuX8suUoJAVxOc7axq+o9zZyTskSRqeO5Dfz7uKgs5p0fd/djmPRCAd2rGHvVx8R9HvIKR7LzGVXYbQcWjbHmIU92E6ZtfiYHJ9w7A3b1GNBEI6vrRU2ZGBMYQoppsSdms5OnL1xeEK89FkluekG5ozP7nMbrjWraXvlZWIeN5JWh2nqVIyTJqMfPQZ1Wt/FaAuyTNx76/x+HU+n4pzExdj63c0AZImpx4IgnECdmdGVHbVdxxYlMgpz0gw0t/txesOkWXTE4jI6jTJZ/iEcjdPuDtLS7mdcSd9fvDs7KtuchwKFkkpF7s3fp/7+e5DffoGCnCXJkg6dQg31+HbtJFRTg2fzRojFMM2cRc5116PQHZ/PT5Nejcff/zq5vWlo8zGmqOusklSzlu9eMI6sFEPyphgkbk77ll1K6N9PIP/1L3w+YikbpVz+eudZ6DQD/3rbZPfxwscVeAMRMg7LKIx5PAQq96MNhiiQXdRjQacE+9tv0v72myjNFgp/+gv0I0cN/sAFQRAEYRjVeOoAKDTnU2DKY13TRiqdBxmdOpJK50Fe2PcqAKWWIgAsGjNTsyYddZ2yLHNw1zp2r32PgM9FVsFI5l9wPZkF3evxFpnzOeCspsCcP8xHJhwvIlAoCKeYuCzzyKs72VrRRmaKjtGFiYsqjVrRpV5WT/7x3l48gQg/vmoqCkXv09DkaJTWF/+F67NP0Y8eQ8o112KcNAWFpv9TiAfLbNCQbtGy44AdgILM4e3OKQiCMBAatQKFJBEKx8iw6kgxaZg7IZvSHAsvfFJBuydIXjjxOZVoZnIoo/Chl3dQb/P2K3jVU6AQQKHRkP+DH1L+m99wVcNHhF/1Ezj7bOJ+P+3vv0tgXzkASqsV64KzsJ69EG1h0TGdanwks16NLxAhHpePem45Gn8wisMTIr+HDPT5E3vuHDxmZA4PFC9nZc1HLDrwMe6cM2l3zyEvY2Bfb2VZ5vmP9rOn2gFAhlVHsLYGx4fv4920ETmaqA95DdCmtmKoj2EPeTHNnE3W1d9CZbUeZe2CIAiCcHztaz8AwG1TvotaqWaHbTdP7nyW26Z+lxp3PQBXjbmE8elj+rW+SDjExg//Rd3+raTnlTLn3GvJLhrd6/jlxYuYlzsbtUKEm05V4i8nCKcYjz/C1oo2ABZOzU9eDFqNmqNmFMbjMhV1LhZMzmVEXu8XNTG/j8a//oVA+V5SV5xLxiWXISn7bpAynIpzLNj329BrVaJGoSAIJ5QkSei1SnzBKHkZRiRJ4sYLJxCOxHhzTRVrdzYTjcoA6NRKVEoFSoVEOBrH5UvcvNlX62TKyIyjbqfhsECh0xvinXU1XLEoUSvovW02PkpdxBnyDmZ8tY66tYm6fEqzhYzLr8QyZx6qE1jf2WLUIAPeYGRANWkP12hPHH/eQEpV5Jj5013L2FcxkeY/P8TFzatxbigh7/zFA9r2+t0th4KEIQep7/2L2j3bUej1WM9aiHnOXJQGA9s/2YB3wwY8KjULbr5RNCwRBEH4GvOGfUTlKCnak+9mUYXzAPmmXEyaxDn1RzO/zz0bH2ZN41cEogHSdKmcmT+3X+tyt7ew5s2/4XG0MvnMixg7c0mfNyM1Sg3p+mOfYCIcOyJQKAinGFdH1uCVi0ey7LB6TVaTNvlaT1ocfkKRWLIGYE8iNhsNDz9IuLWFnOu/h2X+GcO34wNQnG1iy34bxQNouCIIgnCs+IKJjLIZYzKTz2nUSs6bW8zLnx9gV1U7ALqOacpqlYJwJE5umgGP38XuqnamjMxg3e5m9FoVU48IGgZCiWw6vVaJ0xvm8Td2s6/OydRRGeyvdfLW2mpQGfgway6X3fJ9ggcrkTRa9CNHodCe+CLhnZ3tPf4hBAo7AqU9ZRT2ZcyoXFJ/8TN2/uFuCl5/Dk+mEfPsOf1attUZ4B/vlXOGycuZ7VuR66pApyPtwotJXbYCpeFQzcMJl13IbfWJC8IVIkgoCILwtdXka+EPG+4n35TLL2bfcaJ3p4u4HKfKXcvcnJnJ57INmYxMKaPCcYA4MkX9nBJsb6pm1auPISkkzr70+0fNIhROLyJQKAgnqZc/q6ShzccPL5/S5fnO6cUj8q0oDguipRg1yYyUntS0eIBDNQCPFKqro/6Be5BjcQruvAvDmLFDPYRBK85JFJIv7qGgvCAIwokyb0JOl8eLZxTg9of54KtELaDOz2SNWkk4GiPY0eBjb42DVdsbefq9cvRaJY/ccXaX9djdQQDGFKayrbKNfXVOADy+MF/ubGLyiHQuXlCKzRlAZbVimjbjmB7nQJn1iUCh1x8GBlcuosHmQ6NSkGEdXF3F1AwrL+Ut4RbfWpqefAxZlrHM6TtbYvPa3Sxs3sBM117UGZlYVl5CysLFPTaBMehU3HjReNLMItNdEATh6+y9qo8BaPA29TFy8FwhDw9vfZwF+XNZVLigX8tE41HqPA2EY2FKrUVdXhudOoJd9r0AzMud1ee6WusqWP36E2gNJhZedhsma9/16YXThwgUCsJJIC7LeANdMzG2VbbR0h4g1NFJs5Ozo7Nxiqlr1obVpGXTPhsPv7KD7104PtmpE8AbiPDplgZUSinZrfFwocYG6h+4B0mlpvCnd6HJ6bke1PFSmmtGo1L0qwGAIAjCsfar78xEpVSgUiq6PK9VK7ly8SgmlKTxwEvbKchKBMk0HRmF3kCiwUdzu58vtjUC9FirsLNsxPiSRKCw05pdzTg8Ia5aMorSXAulJ+nNE3PHucs9hIYmNS0eCrJMg65xqFYp0JuN7Jh0CYvK36P5b49TtbeaYF4JMxdMQmkwIsfjyJEIgcoKfDu349uxgxGtLQBYFy0m87Ir+8zQnDs+56ivC4IgCKe/tkBiJoGERCweQ6kY/jJNL+1/nWZ/K69Wvk2ZtZhiS2Gfyzy163m2t+0GoMTSPVDYaUrmhKOux2lrYPUbT2Awp7DwstvQm06+6dXCsSUChYJwEvhiawPPfrif//3eHHLTjQTDUZrtfmSgutnNmI4um3Aoo9Bq7Hox0xk43FbZxhfbGjlnzqGTw9PvlVNZ72JEvqXbhW64uYn6+/4PFEoKfvwTNNkn/iLIbNBwzy3zKS1Kw273nujdEQTha66vAN3EsnT+/tNFyVIJnRmF3kAErUZJKByjtiOr2xuIIMtyl7IK7o4bQBPL0rlqCby7rhq3P8LuqnYUksSUESf3XfxDU497r5N7NLG4TE2LhzMmDu38k2rW0haQ2T3vUoytz5D95fvogQMvAZIEspwcK6tUKEpH82G8mAnLFzB6sZhKLAiCIPRPeyhR11ZGxhV2k6ZL7WOJgQnHImyz7eSMvDlsaN7M5tbtXQKF7rCH9Y2bWFa8MPl9QpblZJAQIFPf9btDgSmP/xp/NaXWYtL1vSdjBLwuVr32OGq1jrMvvVUECb+mRKBQEE4CFQ0uAL7c2cTlC0dS2+Kl83LmYOORgcIwJr0ataprwE+pOPT4o011LJlRkBxzoNFFhlXHzRdN7LJMuLWVuvv+D2ROmiBhJ4tRM+jMEkEQhOPt8MCfRqXAF4gQjsQZW5RCea2TWFzGpFfjDUQIhKIYdOrk+M6MQqtRw/JZhSybWcCv/v4VjW0+ctINaNTHt6HUQBn1h2oUDkajzUsoHKMkZ2gZk2lmLa2OAC8dbIe0haRYvGSEndw8P5N4KICkVLFqZzN7Ano0I0cTREm7IcT188cPabuCIAjC10ckFsET9lJqKabKXYMzNPyBwvZgImNxZEopjd5mqly1XV7/qnkLbxx8j8mZE8gxZgHQ6rcBoJAULCw4o1udd0mSmJkz7ajbddmb+PL1J4mE/Cy+8nYM5uE9LuHUoeh7iCAIx1oslggLvre+ll//fQO7Owrjm/RqKjuCiJ1c3hBWU/di8bPHZbFgUi63rpyIwxNi1fbENDenN4TLG2bZzELSrYfqKoWbGqm/74/I0SgFP7oLbV7esTo8QRCErxWNSkG7J5H9fXjwa2R+4q78kR3qXb4QGpUCXUeZCUmSSDMnssYLMgdX8+94UikVGHWqZEZhKBIjGov3e/mKjpqMpbm9N9vqjzSzLlmr12zU4FSbqTQWYll+DhkrL0W16BzeUozigLGAvU1+qpo8XLZwBAaduG8uCIIgJNgD7dzx+S+pctX0+LojlLg266wB6Aq5h30fOqc2Z+jTKLUWcdBVzSPb/k5bwA5As68VAGfo0HXiwY79/eXsO7h01IUD3ubBnev48Ll7iYSDnH3p90nN6nuqs3D6EoFCQTgJtLkCmPRqZo/Losnu56211WSl6Jk9LoudB+1duhk7vSFSTN1rKKVZdFx//jhmjMlkTGEKb3xZxZ7qdmqauzcxCRw8QO3//T/kSJSCO+9CWyBOBIIgCMNFo1bS7k58bhflHGqKMbIgESj8ckcTH3xVS5srAIDbF8Zi1HS5+5/aESgcTBfgE8Fk0CQzCu9+djMvflLZ72X31zrQqpXkpg/tWKeOOtRN+jfXzeLbK8YAhzIdqzrOh0tnFACQYdUxd0L2kLYpCIIgnFzCsTDrmjYRl/t/w+pwB1zVhOMRytsrenzdEUzc3OqsAXh4sG642IOJqc3pujRKrcUA7Gnfxx77fgBa/IlAYb23kT32fQAcdFVjUOnJMmQOeHv7Nn/Gxo9eIKtgJOd8+2dk5JUOx2EIpzARKBSEk0CbK8j00ZncfPFErl46irFFKdx++WSWzSwkFpP5ZEt9cqzTGybF2D2jsJMkSVy7YgwmvZqHXt7O5v02JKAwy0TU7cb28ovU/d//Q6nXU/izX6IrKj4ORygIgvD1oVErkxl1qSZtMgu8M6PwvQ21vPhpJS98nLgIcfnCWI/4XE+zJDLACzK7d989GZkNajz+cKIeY6uXbZU25MNqAh7N7oN2RuZbhlxuYkJpGndeOYWrl44izaLD0vE7dXdkcFY3uZEkOGdOEQatigvml3Qp2yEIgiCc+r6oX8tze19ifdPmQS3f6G0GoMZT3+Pr7aFEoLDQnI9KUh6TjEJ7oB21QoVFY2ZUShkaRaLEhzfiRZblZEbh2wc/4K/bn8IfCXDAVUOZtRiF1P/zWiwaYfOnr7Dti9coGDWVBStvRGc8ORunCceX+HYkCCdYMBzF44+QmZK4KFw8vYCffHM6uelGstMMjC1OZeeBdhyeEG2uAE5vqMsU4p7kZRj58VVTgUTmyrg0Cc9//k3VT3+E48P3scyZS9Evfo0mW2RSCIIgDDfNYTVkTQYNmVY9Wo2S/MOmEZsNanYebMcfjOLqyCg8XF6GEaVC6pINfjLLSTVQb/PR1J6Y+mt3h7C5gkddpqrJzZ9e3k51k5vRhSnDsh8TS9NZNjORJd/5O3X5Qh3b85CXbiTNouNPty/grCmi5IYgCMLpJhJPZJHvsZcPavl6b6J8U62750ChoyPbL1WXglVrwRlyEYvHeGT731nTsGFQ2zySPdhOui4NSZIwa0w8cPYfMGtMOEMuPBEv/mhiRkIkHkVG5oCrihZ/K2XWkn5vIxIKsOq1x6jctorR0xcy7/zvoFSKUhxCgngnCMIQtbkC7K5q56wped2KxvZv+cSFVG/Bv7x0I2t2NfGjR9Ykn5t0lA6YUZcL/7694HBwnbIGf0sTRVX1OAHL3PmknXs+mpyTp2mJIAjC6UajPixQqFczujAFk16NQXvoa9e3V4zlkdd2srXChssbZlRB10DZjDGZ/PGmecnMwpPdyAIrX+5sYltFW/K58hoHWSn6Xpf54Ktath9I1FsarkDh4azJQGGYeFymqsnNlJGJ86fIJBQEQTg9eSOJG1bljkqi8SgqxcBCHo3eJhSSAlfYjSvkxqrtmmFX66knRWtFrVCRqkuh0dfM6sb17LHvo9pVyxn5c4Z8DG2B9i6diSVJIlWbgiPooqUjm/Bw6xo3AvQ7UNhaV8HWL17D1dbInHOupWT8rCHvs3B6EYFCQRii5z7cz44DdrRqJXMnDDwAZ3Mm7ghlWnu+mMpK0xMMx5KPU0waSnO7nrDkWAzPVxtwr1+Lf89u6JjulanRoEpJxbhoManLVqBOz0AQBEE4ttSqQ12KjToVly0c0W3M9NEZZKXq+XRLPd5ApNvUY4Uk9Zk9fjIZ0TGtevWOJiQJjDo15bWOHrP2ZFkmGI7RbPcDoNUoKcsb/qlOh089PtjoxhuIMLG09xttgiAIwqkpEA3y1O7nGZ82BkfQ1fFcAFvATq6x/zOovGEfrrCHGVlT2Ny6nY0tW1ladHbydZvfzq62cpYXLwJgRtYUXtz/Oq9VvgOAWTP0ciFxOY4t0MaIlK51AlO1VmwBO62BxA25bENWslbh9rbdKCQFxZaCPte/d+PH7Fj9JhqtgQUXfY+8sglD3mfh9CMChYIwBI1tPnYcsKNSSrz4WSVzxmcPOKtw495WdBoleb0UrM9JM3R5PHdCDorDthF1Omh89BHh7QJzAAAgAElEQVSCBypRZWSQdu75mKbPRJ2djVLfeyaHIAiCcGx0ZhSW5VlQKbtmrn3jrDLMBjWSJLFkegEvfJKoUzjUjr8nWm66AYNWhcMTIsOqoyzPQnmNA1mWu50X91Q7uP/FbQBcdEYJ114wAU9HY5fhpFUr0WqUuHxhtlbaUCokJpWl9b2gIAiCcEqpcdexx74v2dhDrVARiUdxhdwDChS2BRNZ7rNyphGIBnm/+hPm5c7CoNLjjfj4vP5LFJKCswrmATAndyZvHfwAgKmZE9nWupO4HE/WCQxGQ/x732tcOuqCfgcRm3wthGJhSixdm02m6Kzsdx6kPeBAISkotRQlA4UA49NGo1H2Xse+vaWO8k2fULdvC0VjpjNr+TdRqXsfL3y9iUChIAzB5v02AM6bW8yba6px+cI9diTuicMT4p/vl7O7qp0lMwrQa3v+75ideijYd8/NXaehhRrqafjTA8R8fnK+eyPmOfMGNf1ZEARBGD4t7Ymg17wesswvnF+S/HnB5Fw+2VzP7PFZTB5xamd8KySJs6bk8f5XtZTmWhhblMpXe1tpcQTISTOwt7qdkQUpqFUK6m3e5HIjC6zoNCo8x2i/rEYNbl+YxjYfowtTMOjUx2hLgiAIwonS6m/r8rjIXMgBV9WAG404O8ZbtRbOL1vGvZv+wm57OY6gk7erPkQpKZmZPZUUbSKLXqvUcNvU76JWqKl217KpZRvtQScZHdOG672NbGzZwtSsiUzNnNjn9p/a9TybW7cDUGrp2nAyVZtCIBqg0ddCitZKmj61y+uLCs/str5w0E9N+WYO7lqHs7UepVLNhHnnMn72chRKZbfxgtBJBAoFYQgabF7SLbpkbaWmNl+/A4Ufb6pj50E7+RlGls8q7HVculWHUiFh1KnIOKzWk2fTRlr++RSSVkvhT38uuhcLgiCcJMYVp7Jlv41ZY7OOOk6vVXH3TXNPmxs8VyweycJpeRj1ajz+RDH5vTUO3L4w9/57G99cOoqlMwsJRxMdoUcXWBmVP/y1CQ+XYtRgcwZpbPNz7txTOxgrCIIg9MwWaEOtUJOuS6XZ30qxpYADrirc4YHdhnKGEtOWU7RWTGojRrWB3fZy9jsOEJfjxOV4t4BccUfmn6+jNuK+9gpSc2eiVCiTjVUC0aM394JEWY7OICGQDDZ2smoSJToOOKvIM+UwLXMS3rCX8ZaR7GndTZ5kxdFaj6RQEPS6qCnfTN3+rcSiEVIy85m++HKKx85Ao+s6W00QeiIChYIwBI1tfvIzjeSmJ6YNN7X7GVfS97SmSDTG6h1NTBuVyW2XTDrqWKVCQU6agVRLIgAZj4SxvfRvXJ99iq60jNxbvo86TdRcEgRBOFksnp7PWVNyu9Qq7M3pEiTslJWauAAxaFXkpBn4YmsD+ZmJ6Va7qtpZOrMQXyCCVq3kZ9fMOOb7k5dp4vOtDYmf03su8SEIgiCc2myBNjL16Vi1Fpr9reQYstAqNQPOKHSF3CglJSa1EYWkYHTqSDa1JEplXDn6G1g0JgrN3WvvAmQaEjej/rXvP9gCdlaOPI9wLBEoDPYRKHSHPbhDh4Kamfp0JEnC67RxcNd6ass34/M4mKkBnz5MuiLGujX3QSTMHj4D4D3WdlmnSqOlZPxsyibNIy27aEC/B0EQgUJBGKRYPE5zu4+JZWmkmDRoNUqaOgqz92VvjQNvIMLZU3s+0RzplpUT0agVhFuaaXr8UUK1NaQuP4eMSy5DUon/xoIgCCcTSZL6FSQ8nUmSxLlzi/jHu+XUtXpRSBL7ap1EY3F8gQhG/fE5dxVmHaoJlZshsigEQRBORza/nWxjFmZ14oaQJElYtRZc4aMHCiudVaRoLWxo3sLE9LE4Qy4sGnOyxuCE9LFsbd3BtKzJLMifk3y+J1aNhdSoFvx+9mz/nDnqEYTViQBhX4HCX6/9YyL7UJZZnjGHAr+OT196GFt9JZIkkVMyjvzRU1lX8QXGQByVHkonzEWrN6JUa1GpNag6/o3HY6i1ejLzR4gahMKgiQiDIAxCQ5uPp97ZQzQmk59hRJIkctMMNNt9/Vp+T7UDlVLBmML+TbnKyzDi/mo9Nf98GkmlJO+22zFNnTaUQxAEQRCEY2rehBy2V9rRa5WMyLPyzAf7kt2HTcepVmBh5qFA4ZHNwQRBEIRTX1yO0xawMzFjHEuLziYSjzItazJfNW/BFTr61OMHtzya/Lk96MAZcpOqsyafm5MznXxjDoXm/F5nAMRjMWr3baZ84ydMsrs6no2wquYRVCYz45RhfBwkWhBOBu5i8RgHXFVolVqKLYXoPCGKHDHS3HGC4VVUAtb0XCbOP4/SCXMwmBP1CN/TVbHb28S14y5meu7Mwf/SBKEPIlAoCAMUjcV5/I3dyWLsnd2Kc9ON7K1pZ8t+G1VNbvRaFbnpBqaNyuy2jr01DkbmW9Co+844iYdCtP77edyrV6EbMZLcG29BnS6mGguCIAgnN5VSkSyvYXclsima7D68wQhG/fEJFOZnJs7RaRYtOo342isIgnC6qfc2EpVjZBsyMWtMfHv8lUCiIUm1u67X5QLRQJfHdZ4GovEoeabc5HMKSUGRpaDH5WPRCFW711O+8RN87nasGXlMX3QZ5sxc7t35OGebJhGtqcPs8BDbtos39/6K4rEzGT9nOV80rWf1ng8xxtUsoJRpVWFiCnCalJyx4BLyyiZgtHQvZzUtcxIN3qZkvUJBOFbENyZBGKBtFW3U27xcdEYJDk8oOa2pLM/Cut3NPPn2HkLhGAAqpcTPr5lBae6hD3OPP0xdq5dvnFXW57aiLhcND91PqL6OtPMuIP2ilWKqsSAIgnDKSTFrkCRod4fwBaKkZemOy3b1WhXZqXoyU/V9DxYEQRBOGbIs82XjBja3bEOn1HbrKmzRmHGH3Miy3GM2YFvA0eVxk68FgPHpY/rctt/jYNVrj+NqayQtp5hpiy4lr2xicjvKgyYCWRbSihbwSeU7zFKXUuQ1cnDXWg7uXEtMkpkciwMRbJoDVOWqaMhQkmbKYNTU7t2LO60oWUyRpZCxaaP63EdBGAoRcRCEAdpX50SjVnDB/BJUykN1Kjo7H4fCMZbNLGT+xBweemU7r6+u4o4rpiTHVTYkUtL7mnYcsbdR/8C9RB0O8n7wQ0yTpxx1vCAIgiCcrJQKBSkmLe2eYGLq8XHKKIREnV9tPzL4BUEQhFPH+9Wf8HbVhwAsL16EQd21vIRVayEcjxCMBdGrut8ssgfsAJxdMB+jysC71R8DiY7HR+NorWP1608QCQdZcPH3ugQIO5m1ZtxhDyaNCSQJr0XDvLO+g8dxHlW71rG1cSsVWjdBjcTKid/g08rXACjp6KDcG4WkYEI/ApmCMFQiUCgIA1RR52REnrVLkBAS05uMOhW+YJQzJuVQlG1mxuhM1uxsJhqLJ8dX1rtQKiRKc829biPm91P/4H3E3G4K7rwL/Uhx10gQBEE4taWZtYmMwuDxa2YCUJTd+/lWEARBOPVE41Heq/6EaZmTWFa8kPzDpgt3MnY0NrEHHCgVbnKN2V1ebwu2A3Bh2QqC0VAyUDglo2tmYqdQwMvu9R9QuW01OoOZxVf+kNTM/B7HWjSJQGFmLNEJORgNAWCwpjH5zIt4d2MV4YBMIOqn2lcPwF0zb6PQ1PP6BOF4671tjyAI3fiDUepavcnswcMpJImxRalYjRoKOqYjjytOJRSJUdV0qONWZYOLkhxzrx0x45EITY89QqS1lbzbbhdBQkEQBOG0kGrR0WDzIssct2YmgiAIwumnLdBOTI4xKWM8xZZCVIruN58MqkSJi4e2Ps4fNtxPLB7rtg6jyoBepSdVl8J3xl/Fb+beRaahay14WY6zf+sXvPP3/6Fy2ypKJ85lxbd/1muQEMCiMeEOeQjHIwAEYkH2tu/nx6t+jTfswx3yUNyRPXjQVQ1Ahj4dpUJkvwsnB5FRKAj94PaHMevVVDW5kYGRBT2npF+zfDT+UBRFR/r5mKJUJODddTVcd64eg05NVZOHxdN7PrHI0ShNj/8V/57dZF93A4YxY4/REQmCIAjC8ZVm1uL2Jy6ajlczE0EQBOH00+K3AZBt7N40spOhY7pxZ9OS9qCzSxCwLWAnXX+oYcjsnOnd1uH3OFj/3rPY6ivJKR7L1IXfwJrePXvxSJ0ZhZFYGIBgNEi1q5ZwPEJroA1PxEu+KZdyRwUtfhsahRqjytDHWgXh+BGBQkHogy8Y4YcPf8ncCdkUZCYyBUtyep7GZDVpsZq0yccmvZrlswv5eFM9T79XzowxWURjcSaN6N61WJZlWp75B75tW8n65jVYF/ReyFYQBEEQTjVplkMNTI5njUJBEATh9NLaGSg0HCVQeETNQlugLRkolGWZZl8rZdbiXpdvb6nly9efJBIOMmv51ZROmNtjU5SeWDRmwvEInogPSAQrO6c6N/taiMtxUrRWUrVW7EEHafq0fq9bEI4HESgUhD40tiU+4NfvbiHF5CDDqsM4gClTVy4ehVat5M011Ww/YKcg08T44tRu49rffhP32jWkX/wNUhYvHbb9FwRBEISTQbrl0I20w4OGgiAIgjAQzf5WLBpzj01KOulVXc8zrYE2xpNoBGIPtuMIORmRsrDHZesrd7D+3WfQ6o0sueoOUjLzBrR/Fk0iqcQeSAQHQ7EwNn+ieUq9tykxRmvGHw0CMCt76oDWLwjHmggUCkIfmu3+5M9Ob5gZo3u/c9WbxdML+OCrOqKxOJctLOt2x8i9fi32N17DMu8M0i64aMj7LAiCIAgnm9JcC9lpBs6ekkdhRy1fQRAEQeivj2u/oMpVwzbbLkZYS4861nBEENHmb0v+vN9xAIDRqSO6jJFlmX2bP2P7qjdIyyliwcXfQ2+0DHg/OwOFnVmEAA0dAcIGb2NyTLoulXpvgDPz5w14G4JwLIlAoSD0obndj1IhMW9CDl/ubCLFrO17oSNYjBruvmkueo0KraZrkVrvju20PP0U+jFjyf7Of4m0c0EQBOG0lGbRcfeNc0/0bgiCIAinqI9rvsAT8QJQZD56h2CtUotCUhCX40Aio7DTfscBzGoTOYas5HPRSJitn7/KwZ1rKRg1lTnnXINKrRnUflq0iUBhuKNGIUAwlsge7AwYWjQmbp58HZ6IF6Na1CcUTi4iUCgIfWhu95OVquecOUWs293MvAk5g1pPiql7gNH52Se0/us5tIVF5N1yG5JK/JcUBEEQBEEQBEHotN22C0/Yiyfi5YLS5UzLmkSKtufmkp0kSUKv0uGLJGaHdWYURuNR9tj3MS59dDJBo7Wugq8+/Bc+l51xs5cx6YzzkSTFoPe3M6OwJ4GO6cYWjRmdSkeqLmXQ2xGEY0VEJQThKJ58azdbK9qYNiqDvAwjT/5k0bCsV47Hsb38Is6PPsA4ZSq5N96CQjvwTEVBEARBEARBEITT2fvVn/z/7N13fFTXnf//1zRNUe9dAoEECNGLTbUxBvcal3gdx04cb7yJnZ7NN/5uzf52881395uysePEieMUxw0bY8AGG9t0U0wHIQRCvfc6o9Fo5v7+EMhLkEACCRB6P/9Buvfcc88dj+Ex7znnfHr39ot1RpMQHD+g61xWZ29Q2NbVMxPxWOMJOrrdzI6fjtfTzpFP3qPg4DZCImJZcv/TxKVmXvR4g22u3tmMIbZg2k8VNbGaLHQbfqIdkTis2qtXrlwKCkX60e7xsSO3BoDoIdx03e92U/3739JxYD8RS5cR++BDmMwX/o2ViIiIiIjI1ShgBKh21/UuIY45Vbl4IFxWF9BApD2CZm8LASPAnpoDhJicmApKeXfPH+j2ecmccR1TF95xwUuN/5rZZCbUFkxLVxuTorLIjp5AVUcN1R21HKrPJS0sdUjuIzJcFBSK9KO6sefbp4lpEdw4O2VI+vScOEHVi7+hu7GR2M8/TOSNy4akXxERERERkatNU2fLGXv9xTgHHhSernwc44yiydtMc3MN9UcPMqO2m1zveySNy2HqwjsIj04c8nGHBYXS0tVGkCWIuQkzAfj9kb8AkB46NJ8tRYaLgkKRfpyudvzozROJi7y4DWa7m5uoX/kWrTu2Y4uOIfUHz+AcN34ohikiIiIiInJVqnbX9v7stDoJtg78c5nL5sThDRCXW0VcQycbDvyYVCAoOoYFd/0NcSnD93ks9NQ+hUEWW++xJm8zAMkhQx9MigwlBYUi/ahp6ql2HB1+ccuOPYWFVPz8/2F0eYlcfjNRt9+JxekcolGKiIiIiIhcHfwBP7ur91HjrmNKTDY1HT1bQYXYgolyRPQWIDkfwzBwNbqZfqILCwEqoywkRKex11TB/77hG8NeROR0QROb+bOg8Kb0G3gp9xXGhqcN671FLpaCQpF+VDe4iYlwYrVc+P6BnhPHqfjFT7GEhpL8zD8SlHBhFZNFRERERESudpvKt7OyYC0mTHxUtoX00FRCbMH8zcT7sAywErFhGOzftBLz/iN0202MvfF2tlSsp8HuwWWKuSSVhsPsp2YUmj/b9zAnZhL/77p/G/Z7i1wsVVAQ6Ud1k5vEqAtfcuxvb6fiuf/GEhFByt8/o5BQRERERETkHPKbCoh3xfHjhf+I0+KgqLWEeYlzmBY7mZyYSQPrY8/HnNi/mcgJOdTPGU98XDrQs/Q36hKEhPDZjML/ufRYZKTQjEKRPnh9fqob3EwbF3PBfdS/s5JARwep3/0BtsjIIRydiIiIiIjI1SVgBChsKWFG7BRCg0L4cs7DlLSWsSz9+gH3UVN6nEPb1pCSOY35t36Z5SYT5W2VvedDbMHDMPKzhQWFAGcuPRYZKRQUivShoKIFf8BgQtqFfePkLSulZdNGIpbcgD01dYhHJyIiIiIicnWpcdfh6faQETEGgIlRmUyMyhzw9XUVJ9m2+reERsYyZ9lDvfsZOqyf7TkfHHSpgkLNKJSRS0GhSB+OlTRhNpkYnxw+6GsNw6D2lZexBIcQfde9wzA6ERERERGRK1/ACGAYBhaz5bxtC5oLAcgITx/0faqL89j6zgsEh0Vz3ee+RpDjsy2kHFZ778+XakZhrCsGq9lKjDP6ktxPZCgpKBT5K01tXvYdr2NsYihO++D/F2nbvRPPiePEffExLMGX5h8iERERERGRK81/73+BDp+b/33Nd87b9mBdLjHOaOKcg9v+qaroKNvX/J6wqASuv+8p7M4zP4M5LJc+KIywh/Nfi/4Vm2YUygikoFDklDZ3F3klTbz8wXE6u/x8+baJg+4j0NlJ3YrXsaePIXzh4mEYpYiIiIiIyMhw4tQsweNNJ4mNnd5vO7fPTX5TAUtTF/cuGR6IwiM72LPhdcJjErnu3r87KyQEsJqtWM1WugPdBNsuvFjlYCkklJFKQaHIKS+sziW3uImYcAc//MJMEqMH/21Tw9rV+JubSfq7pzCZVVRcRERERERGp+5Ad+/P7xVtYEFW/0HhJ1WfEjACzIibMqC+DcMgd+d6cnesIz59Agtu/zI2u7Pf9g6LnfZA9yWbUSgykikolFGhutFNfKSz32+nfN0Bjpe3sCAngYeXZ+EIGvz/Gl3V1TRteJ+w+Qtxjht/sUMWEREREREZsZq9rQAkuOI40VxIYWMpoUT20a6F94o2MDl6ImmhKeft19flZff7f6H8xAHGZM9lzrKHMFvOvQeiw+qg3dehoFBkADTlSa56xdWtPPPCTg4XNvTbpqiqFV93gJlZsRcUEgLUv7UCs81GzOfuv9ChioiIiIiIjGg+v48On5umzmYAbstYjsNi588H38If8APQ4XPzh9zXeO7gi/wh91UCRoAHsu4677Lj9pYGPnrtZ1QUHGTaoruYe9PD5w0J4bN9CoMVFIqcl2YUylXveFkLAIdONjB1XN8b4x4v6/lHLDM14oLu0VlcTPv+vUTfdQ/W8MFXShYRERERERnp/AE//33gt1R1VDMnfgYAScHx3J91F3/Oe4MfNP4rZsw4rHaava2EBoXQ7G3h9rHLz1shuLrkGDve/SOGEWDRPU+SOGbSgMd1uvJxSJCCQpHzUVAoV73iqp4p73klTf22KahoISkmmBDnhW042/DOSszBwUTcuPyCrhcRERERERnpNpdvp7ClmBBbMFsqdgAQYY/g2sR4wsNcHCo/Tlegi6MN+Tw04V5mxE0ltyGPabE5/fbp6Wjl4OZVlBzbQ1h0AgvvfILQyNhBjcthcWAzWwkyq8CIyPkoKJSrzv4TdSTFBBMf2VPRqqiqFRNQ1eCmrtlDbETPJrftHh/5pc1EhdkprmplSsa5v8Hqj+dkAR2HDxHzufuxOPvfQFdERERERGSkMgyDHVWfMiNuCk5r3597DtbnkhqazI1p1/FS7ivAZ7P5Fo+5hknB2WddMyu+7yInnvYWCo/sIH/Px/j9PrKvuYlJc5dhtQUNeuwum5MQW8igKiqLjFYKCuWqYhgGv3zrMAD//sQ1mEwmapo8LJyayO6jNbywJpcf/M1Miqpa+fmKQ3i83VjMJvwBg/SE0Au6Z8OqlVhCw4i44cahfBQREREREZFh4wt009zZQqxrYBMmiltL+cuxN/EFurkuZf5Z57sD3ZS0lrEw+Vqmxky+oDEFAgFqS/M5eegTKk4exjACJI6dzIzr7yE0Mu6C+gS4ZcxSFiRdc8HXi4wmCgrlqtLZ5e/9+aevH6DN48MRZOGmOalkp0fywpqj7M2vI7eoEbMJHrlpAn9+Px+AMQlhg76f+1ge7ryjxD7wEGa7fcieQ0REREREZDgcrMtl9cl1OK0OStrKeWbut0kMjj/vdSeaCwGo7qjBMAy6Aj7sls9m95W1VeILdJMRPoYgi40vTHoAM+eewWcYBm1NtdSU5lNTcpza8hP4vB7szmAmzFpCxpT5g15m3Jc4VyxxrovvR2Q0UFAoV5U2jw+ABVMS2HGkhnHJYXz1zslEhTlIjAlm5ZZCNh+ooLHNS1ZqBNdNT2LtJ8U0t3tJjQ8Z1L2MQIC6Fa9jjYwi/Polw/E4IiIiIiIiQ8IwDD6t2c/r+avw+r0YGFhNFtacXM8TU75IQ2fPnu4xzqg+ry9oLur98593/ISGzkb++dq/J87VUzCysKUYgHHhYwCYlzi7z37qKgppqCqmua6c2rITeNp7ik8Gh0WRkjmNxDGTSMrIwWLVfoIil4OCQrmqtLt7gsLZE+K4d/E4woJtWMxmAMwmE9dNT+KtzT3fhF0/PRmzycTN16RRXNWK3WYZ1L3adu3EW1JMwuNPYA4a/D4ZIiIiIiIiw2lf7SEO1x/l5jFLqXXX8cejr5HgiuPxnC/QFegiv7GA1YXr+fGnP6eivYpYZzT/Mu8HvdcbhtHzJwYnm4sBqOyo7j1f56nvDQor2qsIDwol3N73Sq1OTwc73/sTJcf2AOAIDiM2eRzxaVnEp00gJCJmOF4CERkkBYVyVWn3dAEQ4rIRGXr2UuAbZqb0BoWZqeEALJudOuj7BLxe6le+iT19DKHXzLuIEYuIiIiIiAw9T7eHF4+8DECQJQjDMHBY7Dwz99tYzD2TJNJDUwkYBocbjmI1WajzNNDibSPcHophGPzTjv/DlJhssqOy6PR3MjYsnaLWkt57tHd19P7cExr2vby3uuQYaze8iruthcnzbiFz+mLszuBhfHoRuVAKCuWq0nZqRmGos+9p6k67lX9+bA6bD1Qw5gKLlwA0bXif7qZGEp74KqZTMxZFRERERESuFG5fZ+/P+2sPYTVZmBCV2RsSAphMJm4Zu5Rbxi6lqKWU/9r7LIUtxUyPzaHZ20JjZxOby7dT01FLWFAoi1PmUXS0hITgeKo7aujwfRYU1rrrmRabc8YYDCNA7s73yd2xnsi4RObf/jhRCWnD//AicsGUcMhVpf3UHoUhzv6XAqcnhPLFmyf2LkkerO6WZhrXvUvIjFm4siZcUB8iIiIiIiLDyev3AjAnfiYdPjctXW1kR2X12z41NAmA3x35My/nraCktaz33LGmEyxIuobsqAmkhSbzWPZDmE1m2n1uADp8btp9Hb3LkAG6Ot1sXfUCuTvWkT5pNg98/Z8UEoqMAJpRKFeVdo8Pi9mE0z64/QYHo+GdtzG6u4m57/5hu4eIiIiIiMjF8Pp7tmWaFT+V5JAEugPdzI6f0W97q9nK+IixFDQXsbN6D3arHbPJzOz46SS44liathir2coP5nwTgGCri3ZfBx0+Nx+WbgYgztkTFDbVlrN9zYt42pqZtfR+xk1diC3IDnQN70OLyEVTUChXlTa3jxCnDZPJNCz9d5aW0LJ1CxFLlxEUnzAs9xAREREREblYp2cUOq1OlqVfP6Brnsj5IseaTvBS7itsLt9Oamgyj2Z/vs+2wUHBdPg62FCyiQ2lmwCIc8VSdHQ3eze8TpDTxZIHvkFM0tiheBwRuUQUFMpVpd3jI8TV9/6EF8vo7qbmD7/HEhpK9B13Dcs9REREREREhsLpoNBuObvIY39CgoKZETuFl079nhM9qf+2NhcdPje+QE8VZIvfoGTbBopzdxGXmsm82x7D4brwfeFF5PJQUChXlXZ3FyGO4QkK699agbe0hMSvPY0lWBW6RERERETkytXZfToo7H//9r5YzBaemv4VfH4fU2Ky+20XYgum2l1HR0ct19ozCc8rp7h1N5PmLiNn/q2YzcO3HZSIDB8FhXJVafP4SIoZ+hCvbe8emja8T8QNSwmdOWvI+xcRERERERlKp/codFgHPqPwtEnnKHpyWrAtmJq2w6RXdxNU14A5LIobHvwGscnjBn0/EblyKCiUq4bH201DayfZY6KGtN+ummpq/vAijrEZxNzf9/4cIiIiIiIiV5ILWXo8UIYRwF7ZwJw8Lw4fxE6YwqJlj2ALcgz5vUTk0lJQKFeNnUdr6PIFuDY7fsj6DHi9VD7/HJjNJD75Ncy24VnWLCIiIiIiMpS8fvRSDLMAACAASURBVC8mTASZh/YzTCDgZ/f7r9Cdd4Qul4miMS7uu+XLWLTUWOSqYL7cAxAZKtsOVZEWF0JGUtiQ9Vn7yst0VZST+MRXsUXHDFm/IiIiIiIiw6nT78VuCcJkMg1Zn/5uH5+sfYmSvE9xTZ7MgcwgZmQvVkgochXRjEK5ajS3e5k8NmrI/iFs2bqZ1u1bibr9ToJzpg5JnyIiIiIiIpeCt7tr0IVMzqXb52Xb6t9RU5LPjCWfIylnNtbyndyYft2Q3UNELj8FhXLV6PL5sVuH5pus9v37qHn5T7gmTSb6zruHpE8REREREZFLxev3Yr+AQiZ96ep0s3XVCzRUFTH3pocZO/kaAG4Zu3RI+heRK4eCwhGgsbUTV4g2hT0fry9AkO3iV9O3799L5a9/hSMtncS/+zoms1boi4iIiIjIyOL1e4ekkEmnu43NK5+ntb6Kebc9RmrWjCEYnYhcqZSAjADPvX2EF1YdvtzDuKIFAgbd/gBBtoubUdi271RImJ5O8re/h8XlGqIRioiIiIiIXDqdfi+OiwwKPR2tbHzjv2lrrGHhXU8oJBQZBRQUjgDRYXaOFDacs023P0BFXfslGtGVx+vzA2C/iKCwbe+nVP3mVzjSx5D87e8rJBQRERERkRHL67+4PQo9Ha1sXPFL3G1NLL7nSRLHZg/h6ETkSqWgcAQYlxxObaOblnZvv2027a/gH1/czZGizwLFo8WNbDtUdSmGeNl1dQcALnjpcdueT6n6zfM4xoztmUnodA7l8ERERERERC4pb/eFLz1ub65n4xv/jaetiUX3PElcauYQj05ErlQKCkeAcUnhABRWtvbbpqK+A4C3NhdiGAaGYfBfrx3g9+/lYRjGJRnn5dR1akZh0AUUM2ndtYOqF57HMTaDlG9/VyGhiIiIiIiMeBe6R2FDVQkfvvpTvJ52Ft/7NeJSxg/D6ETkSqViJiNAekIIVouJk5WtzMiK7bNNfUsnACXVbTS1eWnp6Oo919zeRWTo0FS7ulL1Lj0OGnhQaBgGje+tpeHtt3BmTSD5G9/C7FBIKCIiIiIiI09ndyeVHTW0dbUxNjy9Z4/CQVY9Li84xM73/ogjOIzF9zxJWFT8MI1WRK5UCgpHAJvVQmJMMFUNHf22qWroINRlo83to76lk4/3lfee23yggpyx0YxPCb8Uw70sunynlh5bBzZJ1jAM6t98nab31xN6zTziH/syZpttOIcoIiIiIiIybH554HcUt5YCEB4UitffNahiJsf3bWb/ppVEJaSx6O6/xeEKHa6hisgVTEuPR4ikmBBqmz19nuvs6qax1cvUjGgAPvi0jN15tSydlQLA6u3F/MfLey/ZWC+H3qXHAyhmEvB1Uf3iCzS9v56IG5aS8PgTCglFRERERGTEau1qo7i1lEXJ8/j6tMcxmyyMjxjL/KS55702EAiwf9NK9m96i+RxU1hy/9MKCUVGMc0oHCESY4LZn19LwDAwm0xnnKtqcAMwOSOK7Ueq2Xe8jshQO59fOp6P9pb31d2AGYaB6a/udyXy9gaF586+u1taqPzVL+k8WUD03fcSddsdI+L5RERERERE+nOs8QQA8xPnkBaWwr/N/+GAPud0+7rYue5PVBQcInPGdUy/7h7MZs0nEhnNFBSOEEkxwXR1B2hu8xIV5jjj3OklyWlxoUSEBNHc3kVGUhgWsxmb1YyvO0BMuKOvbvsUMAya27y8u7OEwycb+D9fnYfZPPRhWkF5C1ariTEJYRfd1+mqx/ZzzCj0lpVS8ctf4G9vI/Hvvk7orDkXfV8REREREZHL7Uh9HsE2FymhSQADCgl9XV62vv1r6ioKmXH9vWTNvH6YRykiI4GCwhEiMSYYgO/96hP+9s5symrbWTozhagwB1UNbixmE3GRTmIinDS3dzE2sSd8+9Hjc/n1qlxa3V3n6v4MO45U8+K7eb2/VzW6ST51/6FiGAa/Xn0Eu83Cvz9x7Rnn3J0+nHbroGb6nW/pccfRXCqf+28sLhepP3gGR/qYCx67iIiIiIjI5RQwAmyv3EVJazlBliD21h7khtRFmE0Dmw3o83rY8vZvaKgq5tpbv0j6xFnDO2ARGTEUFI4QiTEhvT+/sPooAN4uP19YPoGqBjdxkU6sFjMx4Q4KylsYk9Czp0R8pItxyWHsOloz4HvllzUDsHBqItsOVVFS3TrkQWFlfQeNrV4AKuraSY4NwTAM/rg+ny0HK/nC8ixumJky4P5OB4X2PoqZtB86SNWvfoktPoGUb38Xa0Tk0DyEiIiIiIjIZbDi+Gq2VHyCw2LH6+8iJ3oSd427ZUDXdnW62fL2r2msKWXebY+SmjVjmEcrIiOJgsIRIibCedaxyvqeJcdVDR0kRvcEeQmRLswmU29QCD2z7E4vzR2I4qo2cjKieOzmiezOq6G4qo35OYkX+QRnOlzYCIAJ2JVXy72xIZysaGXLwUoA3ttZwuJpSVgtA/tGzHu66vFfzShs3fkJ1S+9iD05hZTvfB9LSEhfl4uIiIiIiIwIx5tOsqXiE65PWcB9mXdiYAx4JqHX08Hmlc/TUlfB/Nu/TMr4qcM8WhEZaRQUjhAWs4mfPrUAp93Kqx8ep7bJw8nKVjq7uqlt8jAzKxaAG2enMjkjCpfjsyq+Qaf2KeyrEMpf8/r8VNZ3MD0zBrPZRFp8KMU1bUP+PIcLG0iODSY23MkHu0uZkhHFzqM12KxmvnTrRF5YfZQDJ+qZPTFuQP11/VUxE8MwaHx3DQ2rVuKcMJGkrz+NxTW0syJFREREREQutY1l2wgPCuWucbdiMpkwMbAtm7yeDja9+SytjdUsuPNxkjJyhnmkIjISDWlQOGHChPO2+dOf/sQ111wDwIoVK/iHf/iHPttNmzaNN954YyiHN+JFhNgBeOyWSew7XsexlYfZcaQaf8AgMdoFgMthZVxS+BnXnS7w4fMFsAf1X+zD4+3mt2uOEjAMxp6akTg2IYzNByrwdfuxWfu/9q/7efXDE1TUt/PN+6cR5go66/zxsmaWzUnlpjmp/MtLn/Ljl/cBMGdiHHMmxvGn9fnklTQNOCj0dvuxWkxYzGYMv5+aP/+R1m1bCL12HvGPfhmzzXb+TkRERERERK5gbp+b3IZjXJcynyDLwD/jdLrb2PTmc7Q11bLwzidIHJs9jKMUkZFsSIPCp556qs/jDQ0NvPrqq0RHR5ORkdF7PD8/H4AnnngCu91+xjUJCQlDObSrzqT0SFx2Kys2nQQgPT6037anl+N6u/3nDAp35dVwoKAeq8XMuJSesDF7TCQb9pRxvKyFyWOjBjS2bYeq2Ha4CoADJ+pZPC3pjPPHSprwBwymZEQTHmLnR4/PZe/xOhpbO5mfk4jFbCYzJaJ3r8SB6PIFCLJaMLq7qfrtr2nfu4eo2+8k+q57BlUURURERERE5Erj6faws2ov+U0F+A0/c+IHvq+gp6OVTW8+S0dLA4vu/ioJ6eef4CMio9eQBoVPP/10n8effPJJAH7yk58QGxvbezw/P5+IiAi+973vDeUwRgWn3cqNs1NYvb2YeZPjSY7tf++9oFMFPk4vz+3P8dJmwoOD+OlTC3rDtYnpkVgtZg4XNpwRFFa/+Ft8DfVELluOaUwm2040Mz0zhvhIF5/m15ISG4zb283hkw29QaFhGJhMJg6ebMAeZCHzVBgZ6gri+unJvX13FhWy+OSHmIpPcHzv77CGhWGLisYWF0/I9Bm4cnIw2z6bpdju8dHm7iLc1EXFL3+OO/cIsQ8+ROSymwb3ooqIiIiIiFxBDMOgpK2MVQXvcaK5kCCzjdvGLiM1NPn8FwPutiY2vfkcnvZmFt39VeLTsoZ5xCIy0g37HoUrV65k48aN3HvvvSxatOiMc8ePHycrS39RXaib5qZhNpvOWx349IzCLl//BU0MwyC/rJkJaRFnzMCz2yxMSIvgcGEDn1+a2Xs8eMZM6l79C5XP/RKAeLOdfEcYJ2PjSWw1MyEtgs6ubvYeduG7fSIbD1bz+scnyEwOp6yunRmZMWcVKvEUnqRh9Tu4jxwi1OniiCuJzAkpBJu7aK2sxXZgH63bt2J2OgmePoPgnCnsK2xm3+Fygv0eHmg5iodu4r/4JcIXXzfo11NERERERORKUthSwk/3/QoTJh6Z9ABz4mdgMQ9sS6j2lgY2vfksXZ4OFt/7NWKTM85/kYiMesMaFHo8Hn72s5/hcrnOmjVYXV1Nc3PzgPY1lL457VbuXDD2vO1OF/jo6u5/RmFts4emNi8T0iLPOjclI5rXPjpBfbOnt/py6MxZhEybzpZVm8nbncs18WZMFVUEVRQxv7sDU7MJA0gxDAp/sIemkAxmOGM4Uuqjy2zjhhmfhZuewkIa3lmJO/cI5pAQYu69j+BFS/jP53fjn5hKTJiDP39wnGe+O53k1graPt1N+/69tO34hCTg9MLmelcsE3/wLezJA/t2TURERERE5FLzB/x0BbpwWp3nbVvUWgLAM3O/TVLIwLbnCvj9FBzaxtFdH2D4/Vx/31NEJaRd1JhFZPQY1qDwj3/8I7W1tXzta18jOjr6jHOn9yf0+Xx8/etfZ9++fXR2djJz5ky++c1vMnWqyrQPlYHMKCyqagVgfHL4WeemZETx2kfwwxd2cv2MZB5elsVvVufi6w6QX2YlbfpCZjz02R4ZRiAAJhNet5df/N/Xmd9+nBlVPcVKbjSbaYxKJfKwh5aSMNr376PjwP6egPBzDxCx5AbMDgcAKXEhFFe1UdfcCcCx8lbGz59CcM4UjEcepSj3JL9ddYis8Yl8WtxKp9nOfIWEIiIiIiJyBfEFuqnuqMEX8LG35iBFLaW0drXxT9d+/7wFScrbKomwhw84JKwpPc6+jW/S2lBNbMp4Zi65j4jYpPNfKCJyyrAFhV1dXbz88svY7XYeeeSRs86fDgpfe+01Fi5cyL333ktJSQkff/wxu3bt4vnnnz9rqbJcGLv1dFDY/4zCspp2rBZTb/Xk/ykhqueYP2Dw0d5y7lwwhl1HawCIDrPzyE1nzgo1mXtmMDqCHfjH5/BSRSoRSQb/dFM8vqNHsO/fS8NbKwAwO51E330vkTcuw+w48xu1sYlh7DpajeVUf/mlTdw+f0zPPaxWctuDqLFH861bZrL1hZ2DfVlERERERESG3XtFG/igZCNhQaG0drVhwoSBwSdVu7k+ZcE5ry1rqyA19PxBX2tjDYe3r6X8xEGCw6NZeNcTJGXkqLCjiAzasAWF69ato66ujgcffJCoqLOr5QYCAZKTk/nWt77FnXfe2Xt89+7dPPbYY/zwhz/ko48+Oqsa8rlER/df0ONqEBvbf2Xjc2k/NZPQ4Qrqt4+a5k7SEsJITDh7RiHAE3fnsHZbEVX1HXxytBaA+27I5J7rxxMWHNTnNQC3LRzLL14/wPe+vIDMrFhYMg/D+Ap+jwdfczO2iAisrrPDSYCpmbFs2l8B+IkIsXOiopWISBe2U8HnsbIWxqdGkDMhHpMJJo2JuuDXSK5c+m8qo43e8zIa6X0vo5He91cPwzBYk/8hs5OmkBT22cy/dm8Hb+a+ywclGwFo7Wrj3uxbmJmYw58PrmRLxXbum35Tv2Get7uLGk8dC8fO7vf90t7SyO6PVpO3dytWq425N97NzMW3YLX1/xntctL7Xkajkfa+H7ag8J133gHg/vvv7/P8k08+2VsN+X+aO3cud9xxB6tWrWL37t2DmlXY0NBOIGBc2ICvcLGxodTVtV3QtR1tPUt36xo6+u2joLyZKRlR/Z6fNzGOa7Ji+c5z23n9w+MATE6LwOv2Uuf29nvvaWOj+NV3FuMIsp7dty0UOvzQ0fc902ODSU8IBQOWzUnhd2vzeH7FQYIdVm6YlcKxkkZunzeGuro2fv3d6zGbueDXSK5MF/O+FxmJ9J6X0UjvexmN9L6/ulS0V/HywZUU1JTySPYDvcc/KN7Ie4U9IeHNY5ZS2FLC4rhF2Awrc2Jm8vKxFWw7vp/0sFSc1p7tlwzD4P2Sj9lYto3MiAwMwyDGEnfW+8Xr6eDYpx9yYv8WDCPA+GmLyL5mOQ5XKE3NXqD/z2iXy9X8vu/u9tHR0YrX6yEQ6H8ln4w+ZrOZQKD/beAG358Fu91JcHAYVuu5ty7oaW8a9KS6YQkK29vb2b17N8nJyUyZMmXQ12dnZ7Nq1SrKy8uHYXSjz2d7FPb9F1ZLu5fWji7S4s6dcpvNJmZNiGXjvgqAPpcp98URdGFvs8hQO//82BwAAobBuztK2LCnDID61k4Mo6fQCoDNau63HxERERERGT2avS0UtZQyI24KTZ3NNHlbyAhPH7b77a89DMCRhjwCRoDGzmZ+uf8F6jsbSQpO4G+nPEqs68w9+6fFTublYyv45YHfMjVmMl+d+igAJW1lrCl8H5fVyf66w6SEJDE5eiIAhhGgoaqY0vz9FB/djc/byZjsOeTMu4Xg8DP7l0unu9tHY2MNLlcoUVEJWCwWLfmWXlarme7uoQkKDcPA7/fT2dlBY2MNUVHxAwoLB2tYgsLt27fj8/lYvnx5v21yc3Nxu93MmTPnrHNeb8+3H4NZdiz966163E8xk8JThUzSE84/HXZ+TkJvUHg6gLwUzCYTn7tuHKu3FdHY5mXboSpCXTbGJo2sKbwiIiIiIjJ8ugPd/PrgS5S1V/LUtK/wXvEGCltKuC5lPg9k3T0s9zxQdxib2Uq7r4OS1jIKW0qo72wEYGbctLNCQgCXzcW1CbPZWb2HQ/W5BIwA/oCfzeWfEGQJ4ruzvs7bBWu5dewyWuurKDyyk/ITB/G0N2O2WEnKyGHytTerUMkVoKOjFZcrlJCQvrfxEhkqJpMJq9Xa+17r6GglfBi+JBiWoPDAgQMAzJ49u982X//616mpqWH79u1n7WG4d+9eAHJycoZjeKNO0OliJt19zyg8UdaC1WJibOL5Q7eMxLCeP5PChm6AAzQzK5aZWbHsyK1m++Eq7rt+XG+hExERERERkS0VOyhrr8RldfLswd/1Ht9euZu7x91KkGVge/f5A34CGNS660gOSey3XVNnM1UdNdw8Zikfl25hdeH72Mw9H7OTghOYmzCj32u/MOl+xkeM5eVjK6jqqOHXh/5Ao6eR+WFT8JaWMq85iuNr36CxugSzxULCmElMXXg7yeOmYLM7++1XLi2v10NU1MCqUosMFYcjmMbG6mHpe1iCwry8PIBzLju++eabeemll/jZz37Gj370o96puevWrWPTpk3MmTOHrKys4RjeqGO1mDCZwNvPjML8smYyEsN6i4Sci8lk4tlvLbqsAd28yQnMm6y/iEVERERE5DPN3hY2lm1jfMRYbh+7nJ/v/w0AX8p+iJeOvsqJ5iImR084bz9HG/J57uCLvVWK/++ifyHY1ve2S8ebTgIwPXYKMY4oXj62AoCFSdfw0MTPndE24PfT6W6js6MVT0cLnR2tmJoqGV/m46Py50hzt5HTZYHuPexkD2aLhfCYZKZfdzdjsq/B7gy+mJdHhkkg4MdiuXSr7UQALBbLsO2HOSxBYWlpKQ6Hg/j4+H7bfO1rX2PLli288cYb5OfnM2vWLIqKiti0aROxsbH8+Mc/Ho6hjUomk4kgm+WsPQq7/QH+uP4YRVWt3D5/4Ht2uBxDvwZeRERERETkQu2tOcDvc18B4L7MO8iMHMf/N/8Z2n0dxLtisZqtHKo7QnZU1nn3j9tfewjoqVIMUNZWwcSoTOrcDbi73aSHpfa2Pd50kmCri+SQBFJCEmnyNvNu4QdkWRIoPLKT5roKWuqraG+uw93WDJxdfDPWasJrbcNsD2Jc5hyi4tOIjE8lPCoBswKoEUF7EsqlNpzvuWEJCpubm0lIOPeMr7CwMF577TWeffZZNmzYwJ///GciIiK47777+MY3vkFcXNxwDG3UslvNdP3VBpq7jtaw/XA1CVEuZk/Q6y0iIiIiIiOPYRh8WLqZGEcU16XMZ0pMNgCRjggiHREATInJZlvlLrx+H49mP3jOD9kV7T3L+TLCx1DYUtwbFP5s3/O0dLXyHwv+EafVQWVHFUca8siMzMBsMtPaWENSaQc3FbooOPg6ABZrEOExicSmjCckPBpHSDjO4DAcwWE4g8Owu0LZUrmT/KYTLEi6pnfsIiKXy7AEhfv27RtQu7CwMJ555hmeeeaZ4RiG/A9BNgvers9mFBqGwfrdpaTEBvOvX56rb0BERERERGREKmkro7Stggez7mFxyrw+2zya/XlindF8ULKRKEcEN4+5AZvZxrbKnUTYw3nz+GruHHczU2KyKWuvYHn6Eu4adwv/9MmPKWurwB/w09LVUwTyVwdfpLGzCXe3hxBbMNdFzGDzyuepLs7DZDaTkD6JKfNvJSZpLMHhMZjPs23TktSFLEldOOSvi4jIhRiWoFCuPEE2yxnFTKob3VTUdfDI8vNPvRcRERERERmsZm8LLxz6EyFBwTyQdTcxzqjzX3QBjjWeAGBm/NR+29jMVu7IuIkGTyPvl3xMUUsJS9MW81r+271tXs5bwYMT7iFgBMgI79maKTU0mb21BznZUgxAVuR4WrvaGBcxhknmRCgs5cCe32ELcjJlwW1k5MzDEXzpCz+KiAwVBYWjhMthpbnN2/v78bJmACamR16uIYmIiIiIyFUqYAT49cGXqPXUY3Kb+ePRV/nOzK8NyySFE02FJAUnEGI7d7EPs8nMl3MeZmJlJn859ibHm08SagshyGJjQdI1rC5cz5rC9wEYG9YTFE6JyaaguYhmbwsAXxh/N+6qCgoObKW6fD+2IAcTZi9lwqwlOFyhQ/5sIiPVd7/7DXbt+oR58xbwn//5i/O2/+ijD/jnf34Gi8XCW2+9S0xMTJ/tnnrqbzlw4OxVrDabjbCwcCZPnsLf/M0Xycn5rLjue++t4T/+41/50pee4PHHv3rhDzVKKCgcJbLTI1nzSTFt7i5CXUEcL2shzGUjIarv6l0iIiIiIiIX6nB9HmXtlTya/Xl8fh+v5L/FwfpcpsfmDOl9/AE/ha0lzEucPeBr5ifNpcvvY2P5Nm5Kv4H5SXMA2F65i4bOJuJdsYQE9YSOU1xjSYi+lU/zNtFVX8eHB/4dMHCGRDBt8d2MmzIPm905pM8kMtI1NNSzZ88uHA4Hu3fvpLa2hri4/ovdAqxf/y4Oh4POzk7WrVvDI4986Zzt77//IUJCQnp/7+7upqyslK1bN7F9+xZ+8pOfce2184fkeUYbBYWjxLTxMazeXszhwgayx0RxrLSJzJQILTsWEREREZEht6lsG9GOKGbFTcNkMrGy4F3yGwuGPCgsai2ly9/F+IiMQV13feoCrk9dcMaxjPAxNHgaySCaw9vXUlmYS3NdBQDWIDspiWOJmZZBbMp4YpLGYjarIrFIXz74YD1+v59HH32c3//+Bd57bw2PPfaVfts3NTWye/dO7rjjbrZu3cTate/whS88ds684oEHHiIxManPe//oR//Az3/+n7z22tt9XCnno6BwlEhPCCUy1M7rHxfQ2eXH7zeYl3PuytQiIiIiIiKDZRgGZe2VzI6fjuVUmBbniqHWXTfk99pR+Sl2SxDZUVkDHFsAX5eXgL8bwzAwAn6a6yppqComoriI+XVerIED5JnMRCWkMf36e4hLzSI8OvG8RUlEpMf69e8SGhrGww9/kTfeeIV3313No48+3m/w98EH6/D7/cyZcy0Aq1a9xf79e5k5c+AzhU9btuwmfv3rX1JeXkZpaQlpaekX9SyjkYLCUcJsMvHN+6ayckshYa4gbp+fTlyklh2LiIiIiMjQavd14On2EOf6bI+xeFcsBc1F5732k8pPOVh3mCenfum8q5883R721h5kbsJMHFZHv+2aassoPbaPipOHaWuqA4yz2phMJkKi4mlJiGb6xOsZP2E2due59zwUkbMVFJzg5MkTLFlyI3a7g0WLrmfdurXs2bOrNwj8a+vXv4vVamXmzNmEhoayatVbrFmz6oKCQpPJRHR0DLW1NbS2tlzs44xKCgpHkbT4UL51/7TLPQwREREREbmK1brrAYhznhkUflqzny5/F0GWoN7jrV1tbK/YxfL0JVjMFnZU7aawpYSi1tLeysP9OdlcjC/gY3b89LPOGUaA0mP7yN+3kaaaMkxmM/GpWaRmzcBmd2KxWjGZTJhMZkKj4omKT8Vqsw/RKyAyeq1btxaApUuXnfpzOevWrWXNmnf6DAoLCws4ceI48+cvIjQ0lOnTZxITE8vmzRtpbW0lLGxwVcQDgQBVVZUAxMTEXeTTjE4KCkVERERERGTInF5iHOeK7T12+ueytko2lW/jljE3khSSwNbyHbxX/CHjIsaQFppCcWsZALur9503KCxuLcOEifSw1N5jhmFQVZTLoW1raamvJCw6gZlL7iNt4izNEJRLbvvhKrYdqrrcwzinhVMTWTAlcUj68vv9fPjhelyuYObNWwjAnDnXEBkZxdatm2hubiYiIuKMa9atexeAG2+8CQCz2czSpct4/fVX+OCD97jvvs8Pagxvvvkazc1NTJgwiYQEbbd2IRQUioiIiIiIyEXbWLaNOk89dosds8lMtCOy99zpoPDjsq0cqDtMrbuev5/9NEcbjwNwtOE4h+vzCBgBIuzhHKo7wucn3HPO+xW3lpIUkoD91AzFuvKTHNq2hvrKQkLCY7j21kdJmzADk0l7C4pcCp9+uouGhgZuvvk27PaeGboWi4UlS5aycuUK3n//XR588OHe9oFAgA0b1uNwOFi4cHHv8WXLbub1119hzZp3+g0K33jj1TOqHnu9neTlHWX//r04nU6+973/NUxPefVTUCgiIiIiIiIXpbGziVUn36M70E1CcDyxzujeQibQs/Q4yGzjYN0RLCYL5e2VvH3yXUpOzSDcULoJALsliMXJ81hduJ7WrjbCgkL7vF+Dp4mS1jJmxE2hL71IwgAAIABJREFUqbaMw9vepar4KI7gMGbd+CAZk6/FbFFVYrm8FkwZutl6I8H69WfODjxt+fJbWLlyBWvWvHNGULhnz27q6+tYunQZLtdnNRQmTswmLS2dkydPkJeXy6RJk8+614oVr57xu91uJyYmlttvv4uHHnqE9PQxQ/hko4uCQhEREREREblghmHw5ok1ANjMVqo7aliSuvCMNkEWG/OS5rK5fDvTY3MwMNhYtq136XBJaxk3pl3HvNiZlJceJbG+m03bV5AQEk9ccCwmswWz2YzJZKalq5V3jqwi2RPAnr+fD9q2EGR3MXXRnWROX4zVFtTXMEVkGLndHWzdugmA733vG322KS4u5MiRQ+TkTAU+CxY/+mgDH320oc9r1qxZ1U9QuJrExKQhGLn8NQWFIiIiIiIicsF2V+/jYN0R7h53KyaTiTpPA/eMu+2sdktTF7Grag8z46YyPiKDSEcEkyMzMdU1k1cFzl15bKndgGEEyAQ85QcoAvqqlTwOsATZiU1OJX7WBMZmX0OQw9VHSxG5FD7++EO8Xi+TJmWTlTXxrPOlpSXs37+XNWtWkZMzFbfbzZYtGwkODj5rBiJAIGCwdu0qPvzwA55++js4nc5L8RiCgkIREREREZFRa13RR+yq3sPy9CXMT5rbezxgBNhUvp2c6InEuWKpddfzb7v+i+/Peoq0sJQz+thZtYcEVxxL0xZjPsd+gNHOKP7von/BYrbg7/YxtSOcvI2v4G5rwmyxEJowhklzlxGbMp6fHPsdGGAC/mHOt7GaLBiBAB6fm1/s+w3TUmfxuSkPYDKZhuulEZFBOD078KmnvsO0aWdXIq+uruaBB+7k44838M1vfpdNmz6ms7OT22+/i+9//5k++6ysrGDv3t18/PEGbrvtzmEdv3xGQaGIiIiIiMgotaPqUxo6G/nLsTep8zQwNSabtq52DtQdYVf1XvIaj/P1aY+zu3ovASPAnpoDZwSFnm4PBS1FLE09d0h4muHvJn//Fo7t+YjOjlaiE8cw84b7iE+bcMaS4diaJCrae6rF1ps9ZISns774Y9p87bQ6YXbaXIWEIleI6uoqDh7cT2JiElOnTuuzTUJCAjNnzmbPnt18+OEHfPjh+0DP/oX9ue22O9i7dzdr165SUHgJKSgUEREREREZhZo6m2nobOSe8bdR567ng5KNfFCyEQATPSFcSUsZASNAtbsO4IwwMGAE2Faxi4ARYHL02UsN/yd/t4/j+zaRv/djvJ4O4lKzuPaWLxKXmtln4PfNGV+luqOWn+77Fb/Y/xsmRmZyrOkEAA6LnbFhaUPyGojIxVu//l0Mw+DGG286Z4B/6613smfPbl5++Q9UV1cRFxfP9Okz+21/3XVLCAkJ4fDhQxQXFzFmzNiLGue6dWvZv39vn+eWLFnK5z734EX1f7VQUCgiIiIiIjIK5TcVADAxMpMbUhdhs9gAmB47hUh7OMWtZfw+9y8cbcinoLkQgPrORgB8fh8v5r7M4fo8EoPjyQhP7/c+9ZVFfLrhVVobqkkck032tcuJSco459iCba4z+jwdEgJkRY4/o6KyiFxeH3ywDoCbbrr1nO16gr9QKisrgJ7qyGZz/zOR7XYHN9ywjNWr32bNmlU8/fS3L2qc1dVVVFdX9XkuM3PCRfV9NTEZhmFc7kEMlYaGdgKBq+ZxzhAbG0pdXdvlHobIJaX3vYw2es/LaKT3vYxGV8L7vri1lOcPvoTVbOXf5v+wz2XDbp+Hf9rxYzzdnb3H0kNT+fs5T/NR6RZWFqzlvsw7WZw8r8/gztfl5fD2tZzYvwVXaASzb3yQxLHZgxrn7468zMnmIlq72gi2uZgbP5NpsZPJjBw3+IeWy+pKeN8Ph+rqEhIS+g/KZXSzWs10dweGpe+BvPfMZhPR0SGD6lczCkVEREREREYJf8BPZUcNL+etwGa28dT0r/S7t6DL5uSZud/mSP0xIuxhHK4/yqH6owDsrz1EamgyS1IXnnWdYRhUFh5h38a3cLc2MX76IqYuvB1bkGPQ4/1KzhfwB/z84yf/QVbkeO7L0j5lIiLDSUGhiIiIiIjIKPFWwVo2l28H4ImcR0gIjjtn+yhHJItT5gFQ7a6l3dfByoK1FLWWckfGzWe0PR0Q5u5cT1NNGaFR8Sz9/DfPu8z4fCxmC9+f/TR2i/2i+hERkfNTUCgiIiIiIjIKlLVVsKX8E6bETCIzYhzTYnMGdX20IxKAj0q3YDaZmRk3FYBuXxflBQfJ3/MxzXUVBIdHM2f5Q4yZNBezZWj2Eox0RAxJPyIicm4KCkVEREREREaBg3VHAPjipM/jsjkHff2YsDTiXXHcNnYZE6My8TU3sXfnm5TkfYrP6yEkIpa5Nz1M+sTZQxYQiojIpaWgUEREREREZBQoaiklKSThgkJCgGhnFN/MfJjSY/vYUvAurQ3VmC0WUsZPJ2PKPOJSx2PqZ79DEREZGRQUioiIiIiIXOUCRoCStjJmxU0b9LWe9hZKju2l5NgemmvLMZlMxCaPY/yS+0ibOAu7M3gYRiwiIpeDgkIREREREZGrXK27Dk93J2PC0wfU3jACVBbmUnBgK9Ul+YBBVHwaM67/HGkTZuAIDhveAYuIyGWhoFBEREREROQqV9BcBMDYsLRztuvqdFOUu5OCg9tpb67DGRJO9jXLSZ80m7Co+EsxVBERuYwUFIqIiIiIiIwgzd4W3D4PSSEJA74mr/EEEfZw4l2xffdZV8HxfZspzd+Lv9tHTFIGOfNvJTVzugqTiIiMIgoKRUREREREgPzGAn554Lf867z/RbQz8nIPp087qvbwRv7bBDCYETu193hrVyuz4qcxL3EO5r8qKOIP+MlvKmBGbA4mk+mMc811FeTuWE95wUEs1iDSJ81h/LSFRMalXJLnERGRK4uCQhEREREREXpCOAODHVW7uT3jpss9nDMEjAAbSjaxunA9WZHjqXPXs6dmP2aTGZPJRIwzmleOvcXKE+9ye8Zy5ibM5DeH/kBCcDzZ0RPwdHuYGJXV05ffT2XhEU4e/oTq4jxsQQ4mX3szWTOvJ8jhusxPKiIil5OCQhEREREREaA74APg05oD3DZ2+Vmz7y41r78LuyWIxs4mXs1fydGGfGbFTeOR7Adp72qnw+cmyBKE2WQi2hHFwbojbK3YyZsnVrO/9hAnW4o52VLMJxW7iDS5SOgMYt/GtyjL30enuw1nSDiT591C1ozrFBCKiAigoFBERERERASAKnctAPWeBg7W5zI9Nuei+zzRdJKd1Xt5eOJ9vUuCX/j0L9S0NhDtiCLaEcmS1EUYGASMAB+VbqGotZSZcVP549HXSAtNpry9CrPJzINZ97Ao+VpMJhORjggiHREAdPu6aKgqwlXdyILWKMKqHHgKjjOfIGw+g4DXi4lOth14HrPFSuKYbDKmXEvCmEmYzdp/UEREPqOgUERERERERj1/wE+du56laYs5Up/Hu4UfMC1mcp+zCg3D4LmDL+KyOpmfNBer2UpBcxGTojKJckSysWwbDoudJWmL2Fqxk721B7khdRHJIYnUexr5qHA7BkZvf9XuWg7VH8UwDNp9HQDkNR4HoLGzmetS5nND6iKiHJEEAn6a66tprC6hsbqUxuoSWuqrMIwAABZrEFGuEDy2UKLC4wkPiabLZiI2PBFXaATxaVnY7M5L8IqKyGhSVVXJ/fffyfTpM3n22RcAWLhw9lntLBYLERGRTJkyjUcf/TKZmRPOOP/ii7/hpZd+C8BXvvIkjz32lX7v+fOf/ydvvvk6ACtWrCYxMWmoHmdUU1AoIiIiIiKjXp2nAb/hJzk4kVhnNK/lv02tu4744Liz2pa0lfUGeXtrD/YeX1O4nlBbCO2+DgwMugI+jjedBOBoQz4mTKwr/hCTycTfTLiPaEck+2oPsq1yF3ZLEEmueG6NW0BhyWEaakuJI4QkSyidx/ez03wIwzDwtDfj7+5ZIm2zO4lKSGPS3BuJik8jKiEdZ0j4JXi1REQGJiQkhPvvf6j3d6/XS21tDdu2beaTT7by7LMvkJ3d9+ztLVs29hsUGobB5s0bh2XMo52CQhERERERGfWKWkoASAyJJ8hsA+BkS8lZQWFpWzkv563AYrLwj9d8jyZvE53dXpJCEthVtZdPa/bzSPaD7K7ey7riD3uvW3XyPVadfA+AuyfdxLyE2XS0NGAnHXNrEcHubroay6juOoELcJjAFhLAGhlEdOIYDMMAwyApY3JvKBgSEXPZ91EUETmXkJBQHn/8q2cdz8vL5W//9jGee+4XPPfcb886Hx0dzfHj+VRVVfY5U/DIkUPU1dXidLrweNzDMvbRSkGhiIiIiIiMelsrdxLviiU1JBkDg2Cri/+fvfsOj6u68z/+nirNaEa992pbstwkSy5yxxVM7z2QbChLgCVLkh+bspsNJbsklJDQYmAx1YAxBhvb4CLJVW6yJVm9997LSDNzf3/IDAjJDUu2sb+v5+F5pHvPvffc4Uoefeac8y1pL2N2YJKjjc1u4++Zq+ga6Gay90R8jF74GL0c+6+IXMoVkUsBCHcN4WhjDv32AaZ4xlFQk80it2m4WzSwv5B1lV/Rbxn841at0eDkHYR/7HQ8/UJw8wkm21LBrKAk9Br9uX0hhBDiHIiNnUhkZBTZ2UexWq1otUPjqblzF7Bu3SekpW3n5ptvH3b8jh1bMZlMxMdPZu/e3eeq25cECQqFEEIIIYQQFzy7Ymdt0Rc4a5xw0bmgV+tI8p921kGaoih8XZFKeUclN8RchUqlQoWKCLcwittL+bJ0Kztr9jLRazyTvOPoGuhmYcgcloUtGto/u52+7nZ6Otvo6Wylp7OVW22TaWqooDvrKEk2K53so1utwcs/iOCYKXj4h+LpF4qbdwAazdA/zeYTclb3JYQQFzqNRoNGo0GtVg/bl5CQxNatX5GaOnJQmJq6nZSUefT0dJ+Lrl5SJCgUQgghhBBCXPCaelvYXrlzyLas5lxmBSQR7zUBzUmq9yrKYOGQkabpHmnKYV3xRiZ5x5ESmOzYHuc1nuyCXDaWfYW3wZPdNfvZVZOBXtEw1ziR5qJjlDTX0d5UQ3tzHb2dbY6CIt/Q6p0wuXkTNTkFD78Q3L0DcfX0wz/Ak8bGzrN5OYQQ4kctPz+PoqJCFi1aMmJQqNVqSUmZy5YtX9LS0oyn57ejt48dy6aurpZHH32cDRs+O5fdviRIUCiEEEIIIYS4IHX1d6PX6NFrdFR11QDwyLSfE+gSwJ7a/awr3khW0zHmBc3i+pgr0aqH/3mjKAovHH4Vdyd3fjLxlmH7t1Wk4+Xswc8n3YVa9e0fqymByaRW7aazpZ6VhjiaOsppqitD29PNjiMvAKBWazB7+uEdEI7LBG+Mrh4YTe4YzR4YXT3QS3VhIS5pAwW7GMhPO9/dOCnd+HnoxqWM2fm7ujpZtepVx/dWq5WGhjpSU7cTHR3Do48+fsJjFyxYxKZNG0hPT+Xqq69zbN+xYysuLi4kJ8+UoHAMSFAohBBCCCGEuOAoisJTGX+lx9rH03N+R3VnDWqVmgjXMHQaHUvCFjDZO4706r1sr9pJTnMev0l6FKNuMJw70phNRWc1EzyiKWwrQYWKy0LnEeji5xh9+FX5DorbS7k+euWQkFBR7NSX5jKjVEVbrYUituDs4kqof8yQkYEmdx/UmhOPZBRCiEtdV1cXb745vFgJgJubO42N9bi7u4+4PylpJgaDkdTU7d8LCrcxZ8489HpZw3UsSFAohBBCCCGEuODUdNfR3j84PfdP+/5Cm6WdABc/dBqdo42fiy/Xx1xJsDmQ1blr+LxkM1q1hssjFvPP7HewK3a2lG/HWeNEn83CM/ufx9fozdygWZh0Lqwr3kiC72TmBc8GwGYdoOzYfvIPbqOztQGj2YMpc68mdEICRrPHeXkdhBA/XrpxKWM6Wu/HwN8/gI8//tzxvdVqpa2tjb17d/LCC3/lX//157zyyioiI6OHHevk5MTs2Smkpm6nq6sLk8lEfn4eNTXVPPzwY+fyNi4pEhQKIYQQQgghLjhZTccAuDvuFrZVpNFmacfDafioE5VKxQz/RL4o2UJa9WDly6ONOdgVO4tC5mKx9TPeI5rOgS7a+to51HCUTwoH/2j1cvbkzgk30lpbQWXBYSryDmLp7cLdN5iZl99NSMxUGTEohBCjSKvV4u3tzcqV12Cx9PPcc//D22+/yX/+55Mjtp8//zK2bv2K3bvTWbp0BTt2bMVodCE5edY57vmlQ4JCIYQQQgghxAWlsrOG1KrdhLuGkuyfQLzXBN7MeZ+5QTNHbK9SqZjqE8/2qp0k+ydQ0l5Ogu9kroteOayAyVL/FIrKMtmfn0ag3YkvV/03fd0dqDVaAiLiiJk6D9+QmBELnwghhBg9CQnTASgqKjxhm1mzUnByciI1dZsjKExJmSvTjseQBIVCCCGEEEKIC8oH+WtRAbdNuB4Ao87Iv0796UmPWRa+iHC3UBJ9pwwL+ew2GzUl2ZRk76GuLBdFUTChQvFU4xsSQ2DERAIjJ6KT4iNCCHHOdHZ2AGAymU7YxmAwkJw8i3379pCbm0NlZQUPPPDwueriJUmCQiGEEEIIIcQFo2egh/KOSpaHX0aQKeC0jzPrTUz3m+r43m630dZQTWXBYUqPZWDp6cRgciM2eSkBEXG4+wSi1TmNxS0IIYQ4BbvdzvvvrwYgJWXeSdsuWLCI9PQdPP/8sxgMRmbMkGnHY0mCQiGEEEIIIcSYs9ltjmrDJ/JZ8ZdsKd8OwDiPqDO+RndHC5UFmdSWZNNcV4HN2o9KrSYwMp7I+Fn4h8eiVqtPfSIhhBCjoqurk1WrXh2yraenm/T0VGpqqomKiuHGG2856TlSUuah0+nIycli8eJlODnJhzxjSYJCIYQQQgghxBCKorChdAvdA70sDp2Pl+HsKv5mN+Xyz+zV3DPxNqb4xFPQWsw7uWt4LPFB3J3cHO2+Kt/h+DrCNfS0+tnRXEdVYSZVRUdpa6wGwN0niMhJs/AOjMA3OBpnF9ez6r8QQogfpqurizfffN3xvUqlwmAwEhwcwk9/eh8333wbzs7OJz2HyWQiMTGJvXt3s3DhZWPd5UueBIVCCCGEEEKIIZr7WviybCsA5Z2V/DLhwVOOBhzxPL0t2BWFf2a/w4DdSlrVHiZ7T+TTog0097WS2ZjNguAUAOyKHZ1GR7+tn6VhC9FpdCOe02YdoLG6mNrSY9SWHqOztQFQ4RUYzpS5VxMUPQmzh+8PvnchhBBnLiAgkJ07DwzZ9v3vT8dPf3ofP/3pfcO2P/vsiyO2f/rpv5zxNcTJSVAohBBCCCGEGKKqswaAy0LmsbUyjd21GcwNGr4mVJulnb21B3DRGYftH7Bb+f2eZwBQq9Qk+k7hYMMRfr3zv+ge6EGtUpPdlOsIClv62ui39XPb+OtJCZox7FqNVcXkH9xOXXkeNms/ao0Gn+BoYqbNJzh6MgaT27BjhBBCCHFmJCgUQgghhBBCDFHVVYsKFSsjl1HUXsrX5anMDkgeNqpwc9k20qr3AINhYErgtwFfWXuF4+tkvwQWhc7lUMNR3PSuXBt1BTXddaRV7abPaqHV0sYH+WsBCDT5O45TFIW6slyO7dtCU00JTgYTEfEzCQiPxTckWoqRCCGEEKNMgkIhhBBCCCHEENVdtfgafdBrdCwNXcDr2av5IH8tIeYgpvpOwlVvBqC+p5FQcxA6tY5NZduGBIVFbSWoUPHAlHuJdo/ASaPn6Tm/w6RzQaVSkdtcwLbKdEo7yvm6PJWitlIAAlz8AGiuLePozs9pqCzEaPYgYeENRMTPRKvTn/PXQwghhLhUSFAohBBCCCGEGKK6q4bw48VEpvjEsyA4hR1Vu6B2P+uKN/LviQ8RaPKnoaeJaPcI/F38+LxkE33WPpy1g4vSF7SVEGQKYKLXeMd5zXqT4+twt1BUqChuK6O6u3bwWl5xNJcXkn9gG43VxTgZXEhYeAORk2ej0cifLkIIIcRYk39thRBCCCGEEA4DtgGa+1qZFZAEDFaovCHmKhaGzKXP2sffMl9nde4aHpr6M9os7fgYvR2jAGu7G4hwC6XP2kdJexnzRljX8BsGrTNBpgAOlO1F39bOFcbxcKiKna2HMJo9mDr/WiInzUKnP3k1TCGEEEKMHgkKhRBCCCGEEA7t/Z0AuDt9WxxEpVLhbfAE4NYJ1/PPrNX8Yc+fUVDwNXw3KKwnwi2UnOY8rHYrU3zih53fOtBPQ2UhtWW5RBbUQk8vAJ2qHDz9Qpl5+d2ExExFrTnzKstCCCGEODsSFAohhBBCCCEc2i0dALg5uY64f6pPPHfE3sjq3DUA+Bq98TZ4olapeTfvI0ray7DYLJj1JiLdwgDo7WqnouAQdaW5NFYVY7MNoNHqcA8IoTKoF7/AKJZPuhqdXoqTCCGEEOeTBIVCCCGEEEIIhzZLO3DioBBghn+iIyj0MXijVqmxK3YA9tTux0mtI8k4jsLDqdQU59BQWQgouHr6ETUlBf/wWHyDo9FodWN+P0IIIYQ4fRIUCiGEEEIIMcrsip12Swcezu7nuytnrL3/5CMKYXAq8q+m/4Ls5jwMWmeaakq5yh5LTW0xSmcnBksfauUgmRzE1dOPiTOXERY7HbOH77m6DSGEEEL8ABIUCiGEEEIIMQr6rBbSq/dwpDEbnUZPUVsJN8ZcjVHrzHT/aSO072Nt0Rf4GLxx0RmJ9Rw3KsGioig097Xg5eyJSqUatt9qt9I90Iubk3nE49stHWjVWly0xhNeY8DSi1NLF6E1/WxKe4aO5sGqxd6unlTq1XS467h66g34BEVhcvM663sSQgghxLkhQaEQQgghhBBnqa67gWcP/p1eay8uWiPd1h6cNc58WPApAJHu4Xg6ewCDow2/LNvK3toDtPa1oaAAYNabeHTa/fi7nNmou56BHgpaiwlzDcFF58KzB1+iuquW2yfcwOzAZEc7RVGo72ngxcOv0z3Qzf/O+yN6zfCpv+2WDtz0rkNCxp7ONppqSmisLqGpupj2phoURUGlUuHpH0bSklsJGTcVnZOB1blrcHdyIyIyedi5hRBCCHFhk6BQCCGEEEKIs7S1IhWr3covEx8kyBRITVctGrWGrRVpHKjP5NOiDYSYg2joaaKys5qqrhomeMRw24TrMetM9Fp7eT1rNe/lfUKkWxjF7aW4ObmhKHaui16J1/GKw9+nKArPHXqFmq5awg2BLPGbRVdtFT5WyNi7nia3o0S4h2NTw/a6vTQOtGFTg04NOdVHiPOJRaPVodHqWF+yCavdSnVXLW46M/UVBdSWHqO2LNcxYlCj1eMdGE7cjGV4B0XiFRCOTu88pE93xt405q+3EEIIIcaGSlEU5Xx3YrQ0N3dht180tzOEj4+ZxsbO890NIc4pee7FpUaeeXEpuhie+87+Ln63+ylm+Cdy64Trh+3/3wMvUdZRAYCr3oyv0Zskv2nMCZo5pF1q1W7WFKxDrVITYg6iq7+b7oFuDFoDv5/5OFrUNFQV0VJXTnt7I5buTvp6O6luq8JoVaG22s/qPmwqsKsH/9NbVagUBbVag09w1PHiIzG4+wSh1mjO6jri4njuhThTF+tzX1dXjr9/2PnuhrhAabVqrGf57/OJnM6zp1ar8PIyndF5ZUShEEIIIYQQZ2Fd0UZsip1FofNG3H/L+GspaislyX8aJp3LCc8zJ3AGOrWOcR6ReBsG1/XbX5HBpr0f8NXaF+mpq8E+MADAgAZsei0mF3f69CrGRU4jt6+SGlsrJpMHd029k631e4hyC2d7RTqNnfVcE7aMGHMYA/19bC7+isbOBiLMwZS2lKK2KxjVzoxzDSe3MQ9/jyDmxC/DN2QcOr3T6L9oQgghLhqrVr3Km2++DsDPfnY/P/nJz07Y9vnn/5ePP/4QgI8+Wk9AQCAAPT09rFnzHqmp26iqqkJR7Pj4+JKcPJNbbrnD0W6ka57Mm2++S2FhAU899V+nfT87dx447bYXIwkKhRBCCCGEOIWu/m4qu6oJdAkYUgSkqK2UvXUHWBq2ED+jz4jHhpiDCDEHnfIaGrWG2YFJAPR0tnIs4ytKs/Ywzm6jWVdBi6uaxdNv4MPmVAzOJuq6G7ApXbjo3Hlwzl14NOfx8tE3cXf3xtcvjFv9BkcZTAtOpKqrhnDXUMe6g1cE+LOueCNpTcfQBRj4l0l34m3wws/ow5TuBlydXDFonU/YVyGEEGIkaWnbTxgUKopCaur2YdtbWpp58MGfUVVVSWJiEldckYBGo6G0tIS1az/i888/489//itJSTOGHTt37nyio8edsD+enl7ExIzjnnv+Zcj29PRUiooKWLFiJf7+AWd4lxc3CQqFEEIIIYA2SzsFrcVM95uKWqU+39254LRbOnHVm0asonuxy2zMZvWxNfTZ+ohyC+fBKffy5/0v4qIz0tHfiYeTO8vDLxuVa1l6u8jevZGSrD0ARMbPZKP9GPWaHlCp6O89Qou1k1uDluCqN/NZySYme8ehUqmY6DWBlRFLmeo7acg5dRodEW5Dpyb5u/hy/+SfkN2Ui4LCRK8Jjn1+Z1hMRQghhADw8vKioCCf2tqaYSMAAbKzj9LY2IDBYKS3t8ex/eWX/0ZVVSVPPvm/zJ+/cMgxBw/u57HHHuJPf/o9H330OXq9fsj+uXMXcPnlV56iX97ExIwfsq2urtYRFCYkTD/TW72oybtgIYQQQgjg/by1/N+xD/ioYP357soFJ7splyd2/Td/3Pu/9Az0nPqAi4iiKHxcsB5PZ3cWBKdQ3F7GO7kf0dDbhMXWj1at5Y7YG3HS6E99slNcpzz3AF++9STFWbuJiJ/J5ff+jumLb8bXPxxUKnwN3pR3VAIwwTOGyT4T+d2MX3J11AoAVCoVKyIWE+Did9rXjfeOZZJ33Fn1XQghhIBeTQhvAAAgAElEQVTB0A4GRxWOZMeOrZhMJqZMmTpk++7d6fj7BwwLCQESE5NYuHAxzc3NZGcfHfU+i+EkKBRCCCHEJaHf1s9fD/6DnOb8YfvaLZ0caxncnla9mzZL+7nu3gXtUMPgG/OG3iaymnLPc2/OrcrOalotbSwKmcvKyKU4afQcbsxiik88/zHjMX4/83EmeMac1TV6uztIX/cae798Gxc3b5be/iumL74ZF9fBSseRruFoVBoenvZzotwiCDUHO9YwFEIIIS4UCQlJmM2uI04vBkhN3U5Kyjx0Ot2Q7Varlba2Vlpamkc87q677uWZZ/5CRETUqPdZDCdTj4UQQghx0Vhb+AW7azOI94pjut8U4r1jHfuK2kopbi/jH0dW8fz8J9FpdDT3trKpbCtdA90oisLP4u/kn9mryWnOIyVw+Do4lyK7Yie7OZckvwQKWovYVL6VfvsAc79XsfditKH0KzaWfgXAJJ84DFoDj0y7j5a+tiFTdc9Gbekx9m1+F6ulj2kLriN66jzU6qGf5S8MmcNkn4l4OLvzWOID2Oy2Ubm2EEIIMZq0Wi0pKXPZsuVLWlqa8fT89kOtY8eyqaur5dFHH2fDhs+GHJeUNIMdO7Zx3333ctNNtzJ37gL8/f0d+yMjo4iMlJDwXJGgUAghhBAXjbzWQnqtfWQ1HaOkvYyJXhMca+rltRY62h1uzCLZP4H1JV9yoD4TgKsilzPVJx4PJ3eymy6NoHBbRRrt/Z0sC1uIUWccsc2B+ky6B3qY7BOHXqNjV80+PshfS5LfVJwv8mIXJW1lACwMnuOoVhzmGkKYa8hZn9tut5O183PyDmzFzTuQWTc8hJv3yIup6zQ6/L+zbqBGrTnr6wshhBh7+2oPsqd2//nuxknNCkhiRkDiqJ1vwYJFbNq0gfT0VK6++jrH9h07tuLi4kJy8sxhQeEjj/w7RUWFVFVV8sILz/LCC88SGBjEtGmJzJ49h1mz5gxbm/Ab6ek7qK2tGXHfTTfdhtlsHnGfODEJCoUQQgjxo9bZ30VOcx4BLn4097YyL2g2gSZ/Pshfy6dFG5jmO5kAF19ymwuIcougvKOCmq466robOFh/hHlBs5jsM5EJHjGoVComecexpzaDXmvfRV319UhjDp8UfQFAY08TP59895D9nf1dPH/4VRp6Gol0C2eydxzBpkD21x+m39ZPr7Xvog8Ke6y9xHmO54ZxV43qeW3WAfZteofKgsNETU5h6vxr0erObo1DIYQQ4kKQlDQTg8FIaur27wWF25gzZ96IgZ+Pjy9vvvkeH330Pps3b6S8vIyammpqaqrZsGE9/v4B/PrXvx2x6nF6eirp6akj9uXyy6+UoPAHkKBQCCGEEOddz0AvdsWOSe9yxsduKP2K9Oo9aNVarHYrvkZvJnnH8kE+bK1MI6vpGBabhfb+Tm6MuZoeaw/1PY18WfY1Oo2OyyOWYNabHOdL8p9KWvVu/pb5OjP9pzMveNYPuqcD9ZnsrT3AfZN/gk59Yb3lSq/ey5qCdQSbAglzDSGj7iD/s/9vTPKOY0XEYPXeA/WZ1HXXsyhkLsvCFqFVa/E1enNn7E2syn6HHmsvHrif5zsZW539XWdUGOR0dLU1sW/zOzRVlzBl7tVMSBqdaslCCCEuPDMCEkd1tN6PgZOTE7Nnp5Caup2uri5MJhP5+XnU1FTz8MOPnfA4g8HAXXfdy1133UttbQ0HD2awf/8+du/eRV1dLb/+9WO88soqxo0buvTHE0/84ZRVj8WZkWImQgghhDjvXjn6Ji9mvnbGxymKQk5zHgBWuxUAH4MX7k5ujkquDb1NtPd3cnXkCuYHz8bP6EtW0zEO1h9hftDsISFhR3Md9vJqwuptaHJLyNixhqIjO6mvyKeztQGbdeC0+7atIp3clgI2l2074/saDQ09TSiKMmx7eUclawrWMcEjhkcT7meKTzwDdivlnZWkVu1yrH+3v/4wIaZAro+5ckiAa9QaAOi19p2bGzlPFEWhc6BryPNxduezU3Qknc2rn6G9sYaZK+6SkFAIIcRFaf78y7BarezenQ4MTjs2Gl1ITj69D18DAgJZufIa/uu/nuaTTz4nJWUu/f0W1qx5fyy7LY67sD7eFkIIIcQlpd82QGZjFsXtZQDUddfjfwYjuOp7Gmjpa2VlxDK+KN0MgK/RG4D7Jt1NWvUe1hSsAyDRbwoqlQp/ow+ZKKAoTDdGU3ZsP60NlTRUFtLWWA1AGGBTq1ApCge3rhlyTSejGaPZHRezJz7B0QRGxWNyG16B9puAKa16Nysjl57R63K2NpRsYWPZ1zw67T5iPIYu/r21Ig2j1sA9E2/FoHUmxj0SnVrrCMY2lW/D3+hLeUcl10ZfMezc30zH7rX2npN7OV/6bH1Y7dZRCQq7O1rYv+U96isK8AsbT9KSWx0VjYUQQoiLzaxZKTg5OZGauo2lS1ewY8dWUlLmjjjt+Msvv+C11/7B/fc/xLJllw/b7+rqxuOP/we7di2nqqryXHT/kidBoRBCCCHGVJ+1jw2lX7E8/DJcvlMwo2ugmxcOvUpNdx0GrTO91j4ON2SzImLkoNBqt3KgPpM2Swftlg6uib6cgw1HAUj2T+BA/WEaepvwch4MYFQqFWGuwQC46V3xdPYAwLXLxpRCC+YehV1HXgJAo9Hh7hfMtAXXERg5EYPJnU5bD/+x809cE7iIKaZoujtb6elopaezlZ6OFlobq6gqOsLhHZ/g5h1IYGQ8PsFReAWEo3cy0D3QDUD3QA/dAz1D7n0s1Xc3sLHsawCK2socQWFjTzPV3bWUdVQS4x7pKF6i1+i4adw1uOrNfFb8paPKr7/Rl3lBwz/5/zYovLhHFHb2dwFg1p1dUNhQWcjuL97AZh0gcfHNRE2a7SiwI4QQQlyMDAYDycmz2LdvD7m5OVRWVvDAAw+P2Nbd3Z3GxgZ27Ng2YlAI8M0/m97e3mPVZfEdEhQKIYQQYkwdacxhW2U6lZ3VxHqOY1HoPHRqLRtLv6Khp5Fbx19HpFs47+d/wsGGTJaHLxoWpDT3tvJx4XqONuU4tuk0WtKr9zLZeyJeBg8S/KZQ0lY2pCJskEsAapWaSLcwAI7t20Ldrs3o9SqcI6OYFjMLd99gXD39UH+vkqy71g0fozclAw0sCVkx4r11tjZQU5JNdXE2efu/JjdjC6DCzTsAM61MwE6f2kZe9k6mxC84JwUrDjYcQYUKJ42e8s4KNpVtI61qN+39HY42c4NmDjlmdmAyALGe46jprudww1Fm+Ceg1wzvr6WpidA6K/V9+zhsLEOt1uDhG4xf2HicDKMzTfd8q+2uZ1f1PoAfPKJQURQKM9PI3PEpJndv5lz9L7h6ju56h0IIIcSFasGCRaSn7+D555/FYDAyY8bI046Tk2cRHBxKevoOVq9+k9tvvxu1+ttV8gYGBnjppecBWLFC1iI8FyQoFEIIIcSYauxtAqCwrYTCthI8nN1J9k8gpzmfCZ7jmHM8tEr2T+SD/LXsqtlHvHcsrnozbx/7kDiv8XyQv5Z+2wDXx1zJ7IAk/n7kDbZWpKFX67g+ZiUAV0QsGXZtnUbH3bE34+fsTcaW9yjL2UfYhOn4z5pHmHvYKUd2BZsCqe6uPeF+s4cv4xMXMT5xEQP9fTTXltNcU0JTTSmG2lpcFQ1YbRRt/4Ly3VuJjJ9FbPISnAxnXrTldGU2ZhPhFoa3wZOMukNkNeUSYgrErtjpHBgcJRfuGjrisRq1hhBzICHmwCHb7TYbVUVHKDi0g+baMsKBnvo8SnQl2G1W7DYboMLV0xezhx9mT1+8A8LxCozA2fjjqTZY3FZGevVe9tcfcmz7IUGhzTrAwa0fUZqzl8DIeGasuBO9k2E0uyqEEEJc0FJS5qHT6cjJyWLx4mU4OTmN2E6j0fDMM3/hkUce4NVX/8769Z8yffoM3N3daWtrZd++PTQ01HPzzbeTkjL3HN/FpUmCQiGEEEKMqequOgC8nT2x2PvZWb2PSLcwmnqbWRCc4mg33W8KH+Sv5f38tfhUeHFH7E3srz9MZmMWA3Yrv0x8kEi3cAAuj1jM+3mfcGfsTXgbhq8P+F3jnYLY/fmbtDVWM3HmcibOWnHaUz+9DV5kNR3DrthRq05eA06nd8Y/bDz+YeMZsFtZs+MJlodfxubSrSwxTcW3qZ+CQ9spyd5DXPJSYqbNQ6PVnVY/Tld5RyXVXbVcH70SO4OFTMJcQ3g88SFUKhUvZf6TvJZCQsxBpzyXoig015ZRWXCYyvzD9Ha3Y3L3YdqC63m1dTMpYbO5LnoldruN1vpK6spyaW2oprO1ntrSHPKOF0UxufvgGxKDf9h4fEPGjWlIejYKWov4x5E30KiGvj0+06Cwt6udnev/SUtdOXEzlhE/ewWqUzw7QgghxMXGZDKRmJjE3r27Wbjw5MW7wsMjeO+9j/n44w/ZvXsn6emDFZNdXd2Ii5vIr371H8ycOfsc9VyolJHK4f1INTd3YbdfNLczhI+PmcbGzvPdDSHOKXnuxaXmYn3mf7/7GcJdQ7g3/na+Kt/BuuKNXBYyj62Vafxuxr/j7+LraLureh91PQ3sqNqFXbE7trs7ufGn2U+c8dpulQWHydj8HmqNhhnL7yQwcuIZHZ9evYcP8j/lT7OfwMPZ3bG9sacZD2c3tOqRP3Nts7TzH7ue5Jbx17GlfDuRbmHcM/E22hprOLpzPbWlxzCaPZiUcgWhE6YPmWLzQ7X2tfF69mpaelv5w6zH6bNa+KToC26IuRJ3JzcAarrqqOysZkZA4gnPY7fZqCg4RP7B7bQ1VKHWaPAPm0DU5BQCIuJQqdQ8sfO/megVy+2xN4x4DpvNSnNNKS31lTRWFdFQVYi134JKpcI3ZBzegREERsbj4ReCr6/reX/uW/paeSbjBcxOZv5t2v0YdQZ+sf03ALy44Okh09lPpq48n32bVmPt72PG8jsJjpkylt0WP2IX6+97IU7mYn3u6+rK8fcPO9/dEBcorVaN1Wo/dcMf4HSePbVahZfXmX3oKSMKhRBCCDFm+qx9NPe1MDswCYDpflNZV7yRbZXp+Bl98DP6DGmfEjQDAJtiI7Vqt2N7rOe4MwoJFUXh2L4tZO/egFdAOLOu+MkPqjLr7Tw4WrG5r9URFPYM9PKnjL9wXfRK5geP/Ol2Z/9gIROzzgVfgzcNPY0AuPsEMu/a+6mvKOBI+mfs2/QOOXs3EzNtHhETZ6LTjzwt5xvZTbn0WHtJ9k9wbGu3dKBRaXh6//P0DPTyk7hbMGgNGLQGfhZ/x5DjA03+BJr8Rzy3zTpA0ZF08g/uoLerDbOnH9MX30zo+AR035s2a9AaTlr1WKPR4hsSg29IDBOmL8Jus9FcV05tSTbVJdkc27eZnL2bcHH1ZNyUZLyC4/D0HzoV/OOC9fTbB7gqajkm3diOQtxRuYteWx//PukhTPrBa3k7e9LU13JaIWFvVzuZaeuoyDuI2cOX+dc/iLt34CmPE0IIIYS40EhQKIQQQogx03B8fUJ/4+CoQQ9nd6LcwiluL2NO0MwThn/LwhaRWrWb6X5T0al1I1bfPRG7zcaBrz+gNGcfYbHTSVpy6w+e4utlGAwXm3qbCTMH8/T+5wk2BWK1W6nvaTjhcV3H1wI06U2Eu4awpWIHPQM9jkrDfqHjWHLbL6kqPEL+we0c3v4J2bs24Bc2Hs+gCBpc7Mwdt2jIdOeGnkb+mb0aRVGI8xyPSe+CXbHzdMbzmPUmugd6+Pmku5jiE39G92gd6Kci/yA5ezbR09mKb3A00xffTEBE7AmnzA4Ghadf9Vit0eATFIlPUCST516Fpbeb6uIsqgozObL7K+y2TRjNHgTHTCE4ZioqDze2V+0EBguL/FvC/aec+v1DDdit7K07wGTvifgav62m+JvkR+k6HvieSEdLPYWHUynNyUBR7MTNWEZs8pJzUrRGCCGEEGIsSFAohBBCiDHTdzxMMuq+HZE2J2gmzX2tzPQ/8fRXNydX/jjrN5j0JpxGqLx7Iv19Pez+4g3qKwrOeD3CkXg6u6NCRUFrMQ09TdT3NFJ/fHRgS1/b0GvbBtBrBgPJbwImk86Fid6xbCrfRm5LAYl+Ux3tVSo1IeOmETJuGg3Vxezau46mujKqCo8AsOXIURJnX41PcBQAm8u3AyqsipU9tftZEraAhp5GOge66BzoQq1SM94j+qT3Y+ntord7sPpxV2sjtaXHqCzMZMDSi4dvMMnLbscvdNwpXxeDzpnu/p7TeAVH5mRwITJ+JpHxM3E1aTiSsYeqgkyKjqRTcGgHKmdnokwDRMcksrX5CDur9zEv+PTD4jOxoWQL3QM9zDk+mvUbBq0zBq3zsPaKYqeuLI+Cw6nUleWi1mgIHZ/IxJnLMLn7DGsvhBBCCPFjIkGhEEIIIcZMn9UCgJPm2ym1yf4JQ6bOnsg3o/lOV0dLPTvX/5OutkaSl91OxMQZpz7oFLRqLQoK++oODtvX9p2gsKitlOcOvcwt46+lubfVUQDDpHfB1+iNSefC/vrDTPWZNOJU1laDwtce9eABASo/tHXNRDXWsm3NC5j8AkmYfRW1XXVEuoVhV+x8Vb6DBN8plHdUOc4RYgrC+TvBlt1up6WunNaGStoaqmmsKaGzpX7o/emdCIyMJ2rSbHyCo087VDVqDRS3lVLaXkGE28gVlE+Xk8FIRFwyEXHJVLSUU12SRVZWKoEtdnr3ZDAbKCv5hJ6wo2h8fIiOmkaER8RZXfMb5R2VfFWxgzlBM5ngEXPStgP9FsqOZVCYmUZnSz3OLq7Ez1pB1OQUnF1cR6U/QgghhBDnmwSFQgghhBgzfbbBoNBZc/K1985Wbekx9mx4C7VGw4Lr/xXfkJOHPmdiZcQyWi1tTPKOpa67gXXFGwFosQwNCgE+yP8UgAjXUDQqDUatAbVKzZzAGWwq38aHBZ9y24ThBUCqu2q+vRelHfy0RE2dhaqymqb8QtI+fQU/JzVOfv5MjJnBu5YqPin6HHcnV/RqHQoK4zyisNvtNNeWUlmQSWXBYfqOjx7UOxvx9AslMn4mRrMHKpUKZ6MrXgHhqDWnV6jju1Sosdj6ef7Qyzw557dntIagXbFT0l5OtHvEsO2r8j+gqbcZwlQ8FH8/XhYt+3N30FqWQ2teDupc2JO+gyN+AUydehmhExJRn2ANwaONOQzYB4aM4vy+7OY8VKi4KnL5CUPS7vZmCjPTKcneMzjy0i+UGcvvJGT8NDQaeSsthBBCiIvLmLy7ee6553jllVdG3Hf55Zfz3HPPOb5ft24db731FmVlZbi6urJixQoefvhhXFzGdtFqIYQQQow9y/Gg0Ek7dkFh8dFdHNz6EW7eAcy5+l9+UNGSk1kRcZnjax+DtyMo7B7owWLrx0mjp6N/aBXH0o4KxntEO9bVuzJqOdXdtY5A8fuqumpx1ZtZFr6Ijwo+w6A1UNPXSL2xjY5YPUu1sbQUHsVQ08Cxik+ZBliPHcSi15KoUuFh8MBasIdPv9yOdcCCWqMhIGIioeMT8AoId4SDo8Xl+FRyq2LjUP0R5p2gqMv3We1W9tYe4P38tTyR/G8EmQIc+w43ZNHU20yEayjB5iBifWMBmOcXwG93Pck41wiWmKayM3MjA0317Nv0DvkHt5N42U14Bw4fYfhq1v8BnDQozG8pJMQchMvxtSO/q7O1kWP7NlOeux9QERwzhXEJ8/EKiBjV11IIIYQQ4kIyJkFhfn4+er2en//858P2xcR8+wn/q6++yl//+lfGjx/PHXfcQUFBAW+99RZHjhzh7bffRq+XhaCFEEKIH7Nvph6PxYhCRbGTtfMLcvd/TUB4HLNW3nPKqsFny9fozSTvOJw0eg7UZ9La14a/iy9Nvc0EmQK4d+JtvJnzPlVdNcR7TRhyrJ/Rl9zmAuyKfVhhjqquGoJNgSwITmGazyQ+K/7SMd1ZpVaTpi6nN0rPffF3Eay4cig3jaMVB9EP2PB38cXV2Qu9sws6vTPegREERMQNq1Q8mlZGLmVGQCKrj61hT+0B5gbNOmV4VtBaxCtH38JZMzg9uryjakhQeLDhCB5O7jyW+OCQ18esN/GrpIfxNnjhpNFjCgrlLwdewq21n0n1HWz94HnGJS4gfuZyxz0397Y6jlcUZVjfegZ62Vy+jdKOChaHzgcGi+C0NlRRXZxFdXEWHc21qDUaxiUsZFzCfIxmj7N70YQQQgghfgTGJCgsKCggOjqaX/ziFydsU1NTw4svvsi0adNYvXo1Ot3g4t8vvPAC//jHP1izZg133HHHWHRPCCGEEOfINyMK9WdQkOR0KIrCga/XUJK1m8hJs0m87MYTTkEdTWqVmvsn/4SittLvBYUt+Lv44u/ixziPKKq6apjoHTvkWG+DF1bFRrulAw9nd8d2q91KXXcDcZ7jgcFCLgEufsBgdeHpflNJr94DgK+LL54uvkx3v5JP7UdRoeLWWQ/gZTi3IZZBayDUHMzcoJl8WLCOgtZixnueuJBKdVcta4s2YLH1Y7H1H99WM6RNXXcDoeagEasbfzdQDDT588vpD/Fkxl9ZMG05xqIaCg5up/zYfsYlLqBO3c2mul24qEBth9raYny8grArCu8feY+29gb6e7pRevuIU/S4tBbz5c6n6GptxG63oVKp8QmKJHLBtYTETJWAUAghhBCXlFEPCru6uqiuriY5Ofmk7T788EOsViv33XefIyQEuP/++3n77bf56KOPJCgUQgghfuT6bBacNPoRw58fSlEUDm3/hJKs3cQmLWbSnCvP+VRQL+fB8KisoxKtWkNjbxPx3oMjCJeELSDcNQQ/49AKuN7Hi7M09TYPCQrzWgqxKbYhRUGS/RPpHuhhYcgcVCqVIyj85hzuTm4Euvjj6exxzkPC75oVkMSmsm1sKd9+wqCwoaeJpzIGl52ZEzSTg/WZOGucKWgtJq+lEB+fBGx2G429TUzxmXha1w1w8cNZ40ytpYmbF99MZPwsjqStI2vnFwB8t552euGLjq8Nx//7hk6vod/UjquHL0GR8bj5BOEfNgEngyyBI4QQQohL06gHhXl5eQCMHz/+pO32798PQFJS0pDtTk5OTJ06lZ07d9LZ2YnZbB7tLgohhBDiHLFYLaM67VhRFI6kfUZRZhrjEheel5AQBoO6WM9xfFG62bHNx+AFgKvePOK6eN7Og/ubeluI8YhybE+t3o2b3ky817cjEN2czFwTfbnj+3vibqWkoxyt+tu3bo9Muw/tORhFeTI6jY4k/2lsr9xJv22Agw1HMOtciP/OaMq8lgIAHkt4kCj3cG4Zdy3v5n3Mntr9/C3zdRptV1HSWIVdseNv9D2t66pUKoJM/lR11QLg6R/KwpseprOzlWdSnyHGOZAw1xC21uxiWfB8vO0GDjYepby/kXsS7sbs6oXB5IZWN7ZT1YUQQgghfmxG7+P94/Lz8wFobW3lnnvuISkpiaSkJB5++GFKSkoc7SoqKvD29sZkMg07R1BQEAClpSMv+C2EEEKIH4c+m2XUCpkoikLWrg3kH9xG9NR5TJ13zXkrKqFSqbg+5krMehNezoOj/L4/gvD7PJ3dUavUg1V9j2uztJPbXMDswBloThL6Tfefxk3jrhmyzaR3wVnrfBZ3MTqi3SOwKTYKWov4MP9TR7GXAbuVt3I+YG3RBjyc3Il0CwMGX7tvKh7r1Fo+yFpPRt0hAPxcTv4afleQKZCarlpHFeVV2e9QbqmjzagwZfIikqYuo9VVg9XPk3HTF3HQ1EpE7HQCw2Ixe/hKSCiEEEIIMYJRH1H4TVC4atUqFi1axI033kh+fj6bN29m9+7drF69mtjYWNra2ggODh7xHN+MIuzq6hrt7gkhhBDiHOqzjd6IwmN7N5GbsYXISbNJWHjdea88G+Dix9Mpv0NBobitlGj3yJO216g1eDi5U9/b5NiW1ZSLgkKi35Sx7u6YiXQLB2B9ySYG7APUdtfT1NvC0cZs9tcPBoBhrsFD/n8l+ycQ4x5FcXspabW7KG2tBAYLvpyuYFMAaTYL1V11fF68iYK2Yg41HAUgwi0UF50RnVpHS18rVV019Nv6Ge8Rc4qzCiGEEEJc2kY9KNRoNAQFBfH0008zY8YMx/b169fz+OOP88QTT/Dpp59itVpPWNX4m+0Wi+WMru3lNXx04sXEx0emYYtLjzz34lJzsT3zdpUVs8HlrO5LURQyvl5H9p4vmZA4h8uuuweVetQnRZwVP9/hU41HEucXzaHabDy8jHRauthTn4GfyYdJYVHnPfj8oXwwE+IWSGV7Dc5aJ/qsFl7LeYu6rkbGe0XSbxtgZdyiYc+AH25MIJQrJs3npb1vkdNQQGjA6Y8onG9K4vPSTbx8dBXtlk4i3EPQarSY9EZijn8Y7eviRbfSRb11cIpycmQ8nsaL62dM/HhdbL/vhTgdF+Nz39CgRqu9sN6XiAvLWD0farV6TH6mRj0o/MMf/jDi9quuuoo1a9awf/9+SkpKcHZ2ZmBgYMS2/f2D1fAMBsOI+0+kubkLu105sw7/SPj4mGls7Dzf3RDinBqN577fNsCq7NUAzAiYzjSfST/aP8bFxe9i/F3f2deDp7PHD74vRVE4mr6evANbiZg4g0lzb6CpuXuUe3nuxLrGkl6ewcbsND4u+Iw+m4VFIXNpavpxz6K4KnwFGXWHifMaR3r1HtosHcwPms3i0AW4OQ2+gT3RM+DjY+amyOtQIpUzfE7U3DvxDl44/CoAt8RcT7A5cMi1PPTuVLbWYrFY8XL2wNatobH74voZEz9OF+PveyFO5WJ97u12O1ar/Xx3Q1yAVq16lTfffJ2nnnqWefMWjPr57Xb7KX+m1GrVGQ+qG/Wg8GTi4uLYv38/VVVVuLq60tk58g19s10KmQghzlZ+ayHZzYNFlrKb8/j5pLuY4hN/nnslRqIog4Rt4osAACAASURBVB/0SJB7cek7i2ImimLn0Pa1FGWmET1lDgmLbkA1itWTz4c4z3E4a5x4P+8TVMDtE264KH4nxXmNJ85rsJBdsn8CiqKc0c+ySqVCxZn/7I/ziOKZOb+ntrveERJ+V4CLP7kthXT0dxLrefJCe0IIIYQQYpSLmVitVo4ePcqRI0dG3N/X1wcMVjYODw+nubnZse27qqurUavVhIWFjWb3hBCXELtix67YyWrKxUmj57n5f8JVb3YsmC8uPH8/sorf7PwjmQ1Z57srYhRZfmAxE7vdzoGvPqQoM43xiYtIWHTjjz4khMEqwfdMvA1fozeXRyxhdmAyLjrj+e7WqDuXgb9Zb2Lcd6pIf1eQKQCbYqNroJso9/Bz1ichhBBCiB+rUR1RaLfbue222zAajezZsweN5tvqfYqicPjwYbRaLbGxsSQmJrJv3z4OHDjAnDlzHO0sFguZmZlER0ePWBFZCCFOprGnmYrOKj4t2kB7fwd2xc5Un0noNXoSfCezq2YfPQO9NPU2E+o6ckElgE+LNuCiM7I0bOE57P2lq982QG5LAQDv5H2Mj9Ebf6PvCavA9lktVHRWnTAcEBeOH1LMxG63kbHpXcrzDhA3Yxnxsy+/qEaaxnvHEu8de767cUkINPk7vo46XnRFCCGEEEKc2Kh+NK/X61m4cCHt7e289tprQ/a98cYbFBQUsHLlSlxdXbnyyivRaDS89NJLjjUJAV555RW6urq4+eabR7NrQohLgKIovHD4Vd7IeRe1SsWC4BRCzUHMCRwsrDTdbxoDdivPHXqZPx94kYqOqiHHry/exFMZz5HTnMe2ynQ+L9lMTVfdaV273zZAZWf1qN/TpeKb1+7qqBVYbBaeyniOjwrXn7D9l2Vf88LhVznWnH+uuih+AJvdhtVuPaOg0GazsmfDW5TnHWBSykompVxxUYWE4tzyM/qgVqkxaA34u5x+RWUhhBBCnL4nn/xP5s+fQXt7G3/+859YuXIxS5bM47HHHqK6uor+/n7+8Y8Xufrq5SxdOp9f/OI+CgsHBwncffctLFo0m+7u4es1r179FnPmTGfbtq9/UL+OHs3kiSce5+qrl7FgwUyWL1/Io48+yKFDB4b1f86c6bS2tvDf//07li9fwIoVi/h//++XlJQUD2m7atWrzJkzneLiIp5//llWrlzMsmXzeeSRBzl6NPO0+lVVVckf//g7rrxyKQsXzuL2229g9eo3sVqtP+g+R9uor1H461//msOHD/P888+TkZHBhAkTyM7OJiMjg6ioKH7zm98AEBkZyb333svrr7/ONddcw8KFCykqKmLHjh0kJCRw0003jXbXhBAXuaquWlotbcwOSOK6mJUYtEMLIkW4hRLlFk5xexkAB+ozHaMK7YqdrZVpWO1W/nHkDQC0ai0by77mZ/F3nPLaH+SvZV/dQVkD8Qcq7SgHYGbAdELNweys2cfO6r2kBCYTYg4a1r6qswaAjwvX8yu3h3H+AVNbxdjrs1kATnvqsd1uY88Xb1JdnMXUBdcyPkFG9Iqzo1VrCTUH4+7khvoimLouhBBCXKgUReHhh+/HZrOzYsWVFBcXkpGxl1/96lGCgkIoKSli4cLFNDc3sX371/zqV4/y/vtrWbJkOa+88hLp6aksX37FkHNu3boFFxcXUlLmnnF/0tN38Nvf/hp3dw/mzl2I0WiktLSYvXt3c/jwQf75z7eJiRm6fvEvf/kwLS3NXHHFVTQ0NJCWtp3Dhw/yt7+9RkzMuCFtn3zyP6mpqWbp0uX09PSwffvXPPLIA/z5z8+RnDzzhP3Kz8/jkUfux2KxMG/eQvz9Azh69DCvvvp3MjMP8z//89yQ2bnnw6gHhcHBwXzyySe88MILpKWlsX//fnx9fbn33nt58MEHhxQo+eUvf0lAQADvvfceb7/9Nj4+PvzkJz/hoYceQq/Xj3bXhBAXueymXACujFo+LCT8xhURS3kt6208nd052HCEa6IvR61SU9pegdVu5fKIJWws/QqA2QHJ7KnNoM/ah7PW+YTXremqI6PuEFqVhg8OvYvVbxFuKgNanRNOBheMrh6Y3H3QaM5p/agfDYutn6ymY3g5e+KqN+PqaSbUHExeSyFfV6Ryz8TbhrRXFIXKzmo8nT1o6Gni7dwP+Zf4O2XU2QWozzoYFJ7OiEJFUdi/5X2qi7NIWHgDMdPmjXX3xCXigSn3oFGd3zfcQgghLk0du3fRvjPtfHfjpNzmzMN1dspZn8dut+Pk5MxLL73myHMeeOBesrKO0t8/wNtvf4DR6ALAU0/9Fxs3fs7hwwdZunQFr732D7Zt+2pIUFhRUUZRUQGXX34lTk5nPijg5Zf/hslk4s0338XT08ux/d13/4+XX/4b27Z9PSwo7Oho56233sfd3R2AHTu28tvf/poXXniWl14aOmu2urqSN954l6CgwYEn1157Iw8++FOeffZp3n9/7Yhhn6IoPPnkH+jvH+Dll99gwoRvl6L529/+yocfvsdnn63luutuPOP7HU1j8lern58fTz311CnbqVQqbr/9dm6//fax6IYQ4hLSa+1lX90BwswhuOpPXDF9vGc0f5k/WDDj9ezV7KrZh6/Bh48L16NWqVkUMocQUyBatRYnjRNp1bvZV3eIeUGzhgVRfT2dVJZksyPzcxK6+jFbVNhtVopyPh92Xa1Oj29IDJ7+YZg9fPEOjMBo9hj11+HH6KOCzyhqK+Xa6G/fGBh1BpL8prG7NoOegR7UKg0bSrewJGwBvQO9dFt7uCb6CnqsPXxatIEjTTlM/c5ITpvdhlqllvDwPKnvbuCrilTcjv8sehu8TnEEHE1fT9mxDCbOWiEhoRhVJp3L+e6CEEIIcUm49tobhgz6io+fQlbWUa666lpHSAgQFzeRjRs/p66ullmzUpgyZRoZGXvp6OjA1dUVgK+/3gLAkiXLz7gfdrud++57CL1eNyQkBJg2LRGA1taWYcfdffdPHSEhwIIFlzF58lQyMw/R0FCPr6+fY9/119/sCAkBJk6MZ/HipWze/CU5OVlMnjx12PlzcrIpKSnmuutuHBISAvzsZw+wdu1HbNz4+cUZFAohLk0DtgHeyfuIxaELCDEHnrPrVnRU8W7exzT3tXLrlOtP65gpPvFM8Ijhk8IvAHDVm7ll/LUYtAYm+0wEBqcjB7r4s6ZgHTa7lQRjNGU5GdSV59HT0cJA/2DVdoMG3H2DCQqMwW4y8FHtVqaHJbMseD6W3i6621toqimhrjyPmpIcRx9cvfwJjp5CyPhpuHufu9frQtPQ00iMeySLQ+cP2T4rcDpp1bs53JiFXq1nW2U6Ba3FhLuFAhD1/9m77/C4yjPv49+pmqY2o957sWVJ7r3jbgwEY2oooScsJYWwKe+SzcImm2x2NyFZCLC0JEBCMWBs3BvuVrGtZvWuUR/1NjPn/UO2sJCNC7Zl4/tzXbmucOpz5CNb89P9PLdPFH4GK/vrDvPysTcJNPlzV/ItxHhH8T9Zf6a5t4VHUu+7rO/i19HQ3chz6/+Tjt4unpnyBD4e3qM9pK/U0N1IS6+DJGv80DZFUfh74Vp21+xHQQHAqDWctYlEwaGtFBzeSlzaLMZOO/8fBoUQQgghrkReM2ZelGq9q8WpwRmAwTA4KyskZPjP43r9YIXgwMBgv4olS5aRlZXBrl3bWbnyBgC2bduMzebHxImTz3scarWauXMHl7Cx2+soLS2hpqaa8vLSofUJ3W73iPPS0yeM2JacPJajR7MpKSkaFhSOH3/6Yzdu3EBxcdFpg8LjxwdnwNXU1PDqqy+N2G8ymSguLkRRlFEteJCgUAhx0RS0FnG4Ppu2vnaeGP8wCsolXxPK5XbxSs5fcLoHeCDlLhKtced0nkql4u4xt/JB8Toae5p5JPXeEZWIapWaJ8Y9wF+2vUDFZx/R2DmASq0hIDyOgLA47O42dvbmc/e0BxjrlzR0XkF+Jzvth5kdO49A3xj8QmKITJ5EQ3cjv9z7H5h6FVZb59BZU0n+wU3kHdiIpzUQW3AUXrYgWnT9KBoN4yMnYfa0XtSv15Wo19WHzTDyOcMtoZi0Riraq9Ge6H5c3VlLdWctC8PnEGjyB+CR1Hs5UJfBAXsmLx59nWcmP0FJWxkwuHbkOL8xJFnjiPKKOKfxDPT3YS/Po7+3Bx//UHz8Q9BodV/rGT8oWoeXh+eIMPRU++oOU9tRD0B+cyFOxcnmip38fNoP0am1uBU3Lx19g4r2KpZHL2JO2PSvNaav6428d6lor+KJ8Q8T7xsDwPHWYnbV7GNa8CSMGgPbqz9njDXxjN2rAUpz9nNk90eEJ4xn/PzVUgUqhBBCCHGVMhpPv/yTTvfVS8vNm3cdv/vdb9i2bTMrV95AUVEh5eVl3HrrnajVF/Z5crDZyG/IysoAQKvVEhUVQ1LSGKqqKlEUZcQ5/v4jG5/ZbIMViZ2dw5ut+PmNPNZq9QM4bWOWwWt0AHDgwF4OHNh7xrH39HQPq8C83CQoFEKct86BLtaXbcbf6Mf88FlD23OaCwAocpTyUckGNlfu4KdTvk+IJeiSjeWAPYPm3hYeTb2PFL/ks59wCm8Pr9Osf+emtaGG+ooC7OX5NNWW4et20WVQURKixRnix8LJt2MzWvmgeB291SUk24YvbHt97BIyG46wtng9D6feM7S9urMOt1pFp0lFvk8Pd894jN6udqqKjlBbmoO9LI/y3ANfHK9aR2zKDNJmr0JvMF3AV+fqMLgG5Mh1R1QqFWGWEGo663C6nST4xrE4Yh5OxclY2xfBrJ/RxoqYxSRZE/hd5p94M+9dAMYHpJLVcJTy9kq2VZm4b+wdJPnGnzaIUhQ3DVVFlB7bR03JMVzOgaF9Og8joXGpRCROIDA8AfV5Li6cUZ/N1qrBtWlOFxTWdtrxN9rIrD9CWlAyJc2VFLQWUdpWQUtvK2VtFST4xvJxyWfkNOdjM/jycelnTA+ehE7z9QLMC2Xvqqe8vRK1Ss0L2S8zMTCdxZHz+bRsE956L25LuIk+dz/5LYVMC550xutUHs/k8Oa3CYxMZOrSuy74B0EhhBBCCHH1slgszJgxi927d9DW5mDbtsE14xcvXnZB1+vu7uKpp75HZ2cn3/vek0yePJXIyCh0Oh25uTls3vzZac/r6+sdqoI8qaNjMNw7dUry4LF9I84/GQR6e/uM2AdgNA5+pnvmmZ8PVU5eiSQoFEKcM0VR+KhkA9urduNUXAB46S0cayogwjOE3KYCxtgSqe20s7lyBwBHm3K/Mij8oHgdOrWO62OWnNdYOvu76HJ2s78ugxBz0LDg6Fy5XS662pvpdDThaKyhqbaUppoy+vu6AfDxDyVhwjz8Y5L5fenbhHuHUd5WyR+PvMqPJj1GU3czfkbbiKpJL70nC8Jns758C2/kvUOwKZDFUfOp7axDhYqpwRM5XJ/Nt+JWYjF7EZ8+m/j0wU5erx7+Pxqbqgg3BVNfUYA6Zz91ZblMXnwHwVHnF4ReLXqdfRg0p28WE+YZwraq3QAsj140IpQ9VaxPFPE+MRQ5SgG4NeFGCloKCTIF0tjTxAvZr3BT3IqhsE5RFKoaS+koK6YsZz9dbc3oPIx4xSZAcAAzYmbT2lBNbVkuNUVHKM89gIfRTFh8OhGJE/ALjf3KYKuhu5Hc5uN8Ujr4g4hWrR0xjaC8vZLfHH4Bg8ZAr6uX1eEr0Lr1HK7PHjrm7YL3segtlLaVMyt0Gun+KbyQ/QpHm/KYGJh2jl/li6PX2cdn5Vs5aM9ArVLzo4mPsd9+mH21hzhUn4VbcXNX8hp0Gh06jY6fT/vhGa9VU3yU/RvexC8khlmrHvjaVZtCCCGEEOLqtWTJMnbs2Mq+fXvYvn0LkZFRJCae/2c8gIyMQ7S0NHP77d/m9tvvGravomJw5tHpKgrz8/OYNm3GsG25ucfQaDQkJg7/LFZQkDtincGcnKMAjBmTwunExcWfODd/RFDodDr53//9A8HBwaxefdvZHvGSkqBQCHHOdtfsZ3PlDiYFprMwYg7vHP+QN/Pexam4OFSfCcAtCato7+/kneMfAJDfUohLcdPr7GV8QCox3pFD11MUhf11h0GBFdGLznmacn5LIS9kv4JWpcGNwnURc886XdE50E+LvYIWeyUdrQ201FfS1lSHonyxNoWnNZCw+DT8w2IJjEzCaPYa2vdvIT9Fq9ZS0FLEH7JfJrshh8aeZvyNp58aPDtsOhsrtnPQnokKFWNsidR02gk0+bMwfA776w7zl4J/cH/KXejUWjoHuih1lFPWZycmLA5/zxD2Oou5c+HDZG5+l10f/C/Jk68jZeYK1F8xjfNqoygKPa7TVxQChFm+WM8k5RzC4G8nr+H/7fsVIeYgPPUWfjb1B1h0ZlyKm5ePvcmm8u3MCJqEo7qMjEMb6KqpQgX4h8WRMmM5YXFp/HvG72loK2OqcSHhCemEJ6TjWrgGe3k+lcczKc87RMnRPRjMXoTEpBASM5bAiES0X5pS8X7RJ+Q0F+Ct92Ru2Ew2VWynvb8Db48v3qud1YNTDqwGH8bakpgTNZXuzn4yGo4w1pZEZUc1DT1NuBQ388NmcVPcClQqFT4e3mTUZ1/2oHBz5Q62VO5knN8YpgVPJMIrjAivMBZFzOO13L8RYglmWtDEs16nrjyfvZ++hm9AOLNvfAit7vw72QkhhBBCiG+O6dNn4e3tzTvv/JXq6ioefPDRC77WyTUQW1qah2232+289trLwGAw92WvvvoS48alYjZbgMGux5mZh5k3bwFeXsPXD//b395i1qx5+PkNTjc+duwImzd/RmJi8lAg+GVpaeMJDg7l008/YunS5aSkpA7t+8tfXufdd//KsmUrL/CpLx4JCoUQ52TA7WR9+WYSfGK5Z8xtqFVqbo67nt9l/gk/o43ZodOI8oogzicat+LGrDNxtDGXQ/VZFDvK0Kq1bK/6nH+e8iR+RhvlbZVo1Vq6Bgar96o7a4nwDDvrGApbi1lXuhFgqKox2Tqyyqy/t5vmunKaaktpqCqmxV6B2z14vN5gwjcwnKTJC/H0DcDi44eXNRAPo+WM99aqB/+6TPCNRavWUtdVT1NP87BGDqfy0nuyInoRbf3tHLZn82nZZqo6aojxjiTEEsSahBv5e+Fa1pdtZnrwJH6b8cehr0WE10z06sHQyWDzZ9EdPyRrxwfkH9pCY00pU5d9G4v32bvIXg0G3E7cihvjV1QUAgSbA4n0Cj/r9WxGK/86/ZmhNfFONgTRAisiF/K3TX9g7cs/R9PnRNHrqArQYLdpuDltOlEhk6nrqsfe3QDAT/b8G8uirmNlzGI0Wh2hcamExqXiHOijtjSXquNZVBZkUHpsLxqNjoCIBEJixhISMxad2ZPC1hJS/cZy79jbKXWUs6liOznN+Yy1JeHj4U33QA+Z9UeYGzaDNQk3Do5TrWFK0AQSrXH4eHizs3ovO6o/5wcTvodF/8U6JcnWBLIbc3Ar7ku+DuipCluLifIKHzalHsDX4MP3J373nK7RUFXEno9ewcsaxNxvPYrO4/Rr2QghhBBCiGuHVqtl/vzrWLv2feDCuh2flJqaTnBwCBs3rqetzUFcXAINDfXs3r0TDw89KpWK9va2EefV1lZz3313MmPGbBobB4/39w/gsce+P+LYrq5OvvOdO5kzZz7d3V3s2LEVDw8Pnn76p2ccl0aj4Wc/+wU//OE/8b3vPcjs2XMJCQnj+PF8MjIOERwcysMPP3bBz32xSFAohDgnGfXZdPR3DoWEMDjV86a4FYRbQoc1EVGr1EwISKVroJtD9Vksi1rIvLBZPLv/13xQtI5uZw+VHdWo3AreXW58O91kbnuPdv8EzN42vP2C8bYFjxjDruq9fFA82KX4lvgbyK3Poa6pAlNrDyVVe+nuaKWrvYXWhmram+sAUKnU+AaGkzBxPv6hsdiCo/AwXvjCsGqVmkCTP4WOEvrdA/gZzxzYLYlaAIBWpR1aoy7RuhCAuWEzqGivYmvlLhq6G+lx9g6dF+EZSlvf4PoWvc5evM1eTF50GwFhcWRs/Tsb3/wV42auIDZ15lU/XbPXNfjcZ6ooDDEHcWfS6qFO1OfC9qUqT7fLRVnuAfIObCSuw0mbWY3vuFSyVXaifaNw97SwoXwLqf5jWF+2GRUqIjzDqOioYkP5FmxGK9NPWWdPq/MgInECEYkTcLmcNFaXUFuaQ21pDnVluWRsBYOvH1GqbmL7XJT1f06vu4/AZifrDv+D9zxUPDjxAQYUJ07FxXj/L36TqLjd9HQ60DidONprSBjwIcw8i4rMz+nv66a/t5uB3m482xtI7nCwpfGPxCdNITQuFf0lDtz6Xf1UtFezIHz2BV+jpb6S3Wv/jNnbytybv/uNXntTCCGEEEKcnyVLlrN27fuMG5dKSEjoBV/HaDTyX//1R/73f3/P0aNHOHIki8DAIJYsWca99z7Ij370OEeOZNHd3Y3J9MXPo7/85a9Zu/Z9Pv30YwwGA0uXruDBBx89bZOTp556muzsTLZs2YharWbGjFk88MCjREVFf+XY0tLS+fOf3+CNN14lI+MQe/d+jr9/AKtX38bdd9+H1Tr6BSEq5XQTs69Szc2duN3fmMcZxt/fk8bGjtEehriG/fbwC/Q4e/nZ1B+cc1fSAbeTY015pPunoFap2V75OZ/mrMW3w01svxfu5hY0blBUoGg0qJ1uYPB7WKVW4+sfjN7gic7DiEaro6i1hM7OViwuLYYBcA30D7ufSqXCaPHB2xaMX2g0tuBorEGR6PQXd1rj/+X8lYyGIwB8N+1+xtoSv/L46o5a/v3Qf2PSGnlu5k/RawarBTv6O/mXfb+iz9VPkm88iyPns65sE4+lP0BhazEvHn2dH016bFi33q72Fg5tfpv6iuMYzd4kT1lEzLjpV21g2NDdyC/2/4Z7xtzGlKAJF/36TbVlHNz4VzpaG7AGRTJu5gq2d+fwed1BAG5LvAmbwcofj7yKp95CZ38X10XMZVn0dQy4Bvi/3L9S5Chldug0ZgRPGapwPB1FUWhrquNo3i7KSrJRdfZgcKtRTlSynsqtVqE2m2hR9TLWLwm3y8lAbw8drfUM9I9cGBlAq9OjN5jReRhR6z0o7qzAb0CP0tOLRqvD0xqI0eyFh9GCh9GCNTAck5cVk6cPRovP1+4mfLylmN9n//mCGgcB9HS2sflv/4lKpeK627+P0eJ99pPENUF+xhHXInnvxbXom/re2+0VBAVFnv1AccV67rln2bBhHa+99lfi47/6s92rr77Ea6+9zPPP/5Y5c+ad9dparRqn033W4y7Eubx7arUKm+3MM+dORyoKhbiGVbZXE2Dyw6AdOe2zvquBnTV7WRWzDEefg7L2yqH10c6VTq0l3S+FpppSqgqz6Sw5xuSOwXDP4qPmuFVDq6easMixNA608pPJT9LpaKKtqZbWhhp62utpdzjoam/B5XKi9DrwMhqJDIrDaPHB5OmDyeKD0dMHk6cvRov3ZVm/L9gcCIAKFTHeEWc5enD6bJp/CjHekUMhIYCn3sL88Nl8Vr6V9IAUEq1xQ5WZRu1gdVivc3hoZPayMu/m71FfWUjuvg1kbn+P3P0biBk3k7i0mZg8fS/WY14WJ5/PoLm4Ye5AXw/H9nxK8ZHdGC0+zLrhQUJiUlCpVNwwEEGfe4DKjhpSbMn4eHgT4x1FaVs5tybcxJyw6QB4aPQ8OO7bvHj0dXbX7OdoYx4/m/r9036/wGBQfbSvgnddmRjjjNwcdzPTgicx0N+L2+Xkpzt/gbFPYbZvOjmVmRj6evBx6+npcKDR6tAZjCRPmo3OZEOr1aHR6jBavDFafDCYvdBohv+TvXvvv2P0iuB66wwqj2fS6Wikp7ONtqY6+ro7cbm+6NxsMHthC47CFhx1orI2EtV5TlkudpSiQkWsT9T5/WEAvV3tbH/vBQb6elhw6xMSEgohhBBCCHGFkqBQiGvU5oodrC1ZT6x3FD3OXrz0nnhoPZgZMpWxtkQ+KtnAkaZcugd6UFBQq9RMDjy3iq++nk7qyvOpK8vDXp5Pf283Go2OoKgkkqcuJigiEYuPH5O7G3ErbvbUHiS/pgSVSo2XNRAvayDhCeOH/daxtdfBz/Y+z+r4FcwMn3UpvzRndXJqa4x35FCgdzYPjbv7tNsXRcxFq9KO+NoaT4RRp05JPlVgRAIB4fE0VhdTmLmTgkObyT+4GYuPH74BoUQkTSIkeixqzZXd+OSLqcenD9/Ol6IoVBcdIWv7+/R0tROXNotxs1YOm5Zr0pm4d+ztw877dvIaClqKmB06bdh2o9bIUxMepaytgv/M+BNbq3azInrRGe9/pDGHIFMAP578+FAofPLeT8/9MR4aPSatkR37ymnv7+CW+BuYFz5z6Pzz+U27t96LjoEu/EKi8QsZPsXB7XLR1mKnp8NBV1szzfZymusqqCke7MRmMHsRFpdKWHwafiEx51SRWuQoJcwz5Jzf+ZN6OtvY/t4LdLe3Mudbj+Ab8NVrkQohhBBCCHGqzMzDZGVlnPPxa9bcgaen5yUc0TebBIVCXCUUReFIYw4tfQ46+7uYGjyRQJP/BV0rs+Eoa0vWE2QKoKStHLPWhFqlpq6rniONOSRbEyhoKcLfaONQfRYAy6MX4e0x8i9bRVHoam+hrbGG1oZq7BUFNNdVAAoeRgshMSkER48hOHoMOv3wMCjgxPj9jDYG3AMjOsIC9Ln62VyxHYt+sFz61K7Jo2WMNZGxtqShBhRfh0FrYFn0wpHbT1TY9Z4hKITBCraA8HgCwuPpbGumIv8QjsYaGk9UcBrMXkSPmULMuOlYfC7sXbnUek5WFJ5hjcLz0dXWTMa296gry8XHP5SZqx7AFnxu70uAyY8Ak98Z90d7RxLjHUlOU94Zg8J+1wDFbWXMCZ0+rHL0pFO/X38x6JCDqgAAIABJREFU/Rl6nD146S/8BxhvD0/s3Y2n3afWaPD1D8XXf3Btl3jmANDb3UF9xXGqi49QlnuQ4iOfAyo8rQH4BUfjGxiOj38I3n4hw8LVAbeT8vZKZn0pSD2bptoyDnz2F3q72pn7rUfxD4u9sIcVQgghhBDXrKysjKFuxedi+fLrJSj8GiQoFOIq0NDdyN8K3qfIUTq0rbStnIfG3Y1Razyv6cC9zj7eKfiAKK8Inhz/MNurPmesXxKhlmAG3E62Vu5iV/VeAs0BPJ7+EFUd1dR3NzL/lCq+7o5WSo/to6G6GEdjDQN9PUP7rIERjJ22hOCYsVgDw89peuPJhiCNPc0jgsLM+iNsKN+KWqXGZrAS7nnhi9peLBa9me+mfeeS3mOootB15qDwVBZvG2OnDXYGc7td1JXlUXpsHwWHt5J/aAsB4QnEjJtOWFzqFbWeYZ/r60897u/tpjBrJwWHtqJSQfrcm4gfP+eiT0NPtibyadkmOvo78dQPX+fDrbjZW3cQp9tJom/cGa7wBb1Gh17z9f4cvPSeFLWWnv3AUxhMnkQmTyIyeRLOgX7sFQU4GqppbaiipuQoZbn7h461BUcRnpBOWHw6de42BtxO4n1izuk+fT1dHP38E0qP7cNo8WLuzd8dUfUohBBCCCHEubj//oe5//6HL9n1f/rTZ/npT5+9IsZyJZCgUIgrXL+rn//J+jN9rn7uSLqZNP8UDtozeb/oE360+1nuTLqFGSGTz/l6e2oP0OXs5tH4Veg0OhZHzR/ap1NrWRq1gKUnuvUCeHskk0IyiuLGXnGc4iO7qS3JQVEUrIHhRCROwCcgDB+/ELz9gkdUDZ4L/xNTeZt6monzGR4mHG3KAwaDmOnBk4Y6Ln/TeZxDReGZqNUaQmPHERo7ju4OB+V5Byg9to/9699AbzARkTiB0LhU/MPiRqx7d7mdfL4LmXrsdrsoObqHnL3r6e/tJiwujfR5N2H2sp795AswxpbAurKNbKvaTWb9EYxaA54ensT7xFDf3cj+usMEmvyJ9708VXNeek+6nN0MuJ3o1Of/56jV6SHQD7WvB9OnLUaj0tDT6cDRWEtLfSU1xUfJ3rmW7J1r6bcYiLUoaL3slDV0oVKpUACXcwDXQD+KoqBWa1Br1HS0NlKee5CB/l4SJs4jZfqyC/p7QQghhBBCCHH5SVAoxBVuW9XnOPraeGrCo0Mh2uzQ6dR01rG/7jAby7cyNWgCmnOonspsOMonpRtJ8I0j+hyacCiKQou9kqrCLKoKs+juaMXDaCZx0gJiU2di8b44rdutBl9UqGjqaRm2vc/ZT35LIWNtSbgVNzNCpl6U+10NNGoNeo3+jGsUnqu87nL26iuIWzCL0I4BuktLKMs9QPGRz9F5GAmNHUdYfBpBUcmjEhp+0czk/IKkuvJ8snd+SHuznYDweNLn3nTJ174L9wwlzBLCportWHRm/E1+OHrb+KhkAwDXRcxlVczSc/pevBi8TiwF0NHfgdVw/k1s7F31/Gfmn+h39TMjeArB5gBCLMEkxYwlJGYsKdOX0dHayP6sDZQXZhBqV8ixf3zW66rVGoKjx5IyYxk+/qNfASyEEEIIIYQ4dxIUCnGFy2w4QrxPzLBKO51ay7eT1zDOlszLOW/x3MH/4oGUuwixBJ3xOr3OPv5W8B4hliDu+1Ijh1MpikJrQxVVx7OoLMyiu70FtVpDUFQSqbOuJyw+7aJPXdWqtQSY/DnalMvMkCl46T3RqDVsLtnNgHuAxZHzR1QaXguMGo/zqijs7O/i07JNLIqch9XgS7GjjDfz3sWkNVLYWoKCAt6QEB5PssuGd2sfNSXHKM87iNHiTeLE+cSMm3FZq796XL2oVepzrohrb6kne+eH1JXlYfH2Y9aqBwiJHXde0+8vlFql5onxD/FJ6SamBk8gymswbG/tdVDbVU+yNf6yVryeXN+w/URQ2OPs4Q/Zr9DS28oDKd8e9j1T2FrMQXsWdyatHvpavVv4EXq1jgSfWA7aM3AqLgBivKPoGuiivb+DR1LvoypAQ4nOxi+nPYNroA/nQD+K241KBRqtHo1Wh0qlwu1243a70BtMo16pKoQQQgghhLgw8pO8EFcwt+KmobtpRCfWk9L8U7greQ0fl2zgpWNv8Mzkx8/YkfSAPYMeZy+r41eNaKCgKAqOxuqhcLCrrRmVWk1QRBIp05cRGjsOvcF00Z/vVKtil/LysTf52d7nmR82i5UxS3g/bz3J1oRrMiQEMGiN9JxYw+9c7K09yK6afRxtymNB+Gx2VO/BavDh6UmP0+3soa2vncP1WWQ1HKPCXc3z1/2MSYtuo76igOOHt5G9cy25+zcSnz6H+PFzMJgu/QLAvc4+jBrDWYM+l3OA3P0bKTi8Ba1WT9qcG4hPn3PZ11s06Uzcmji8iY2vwQdfg89lHQd8ERS29Q12SS5xlFPRXoVOreWd4x/wz5OfxKm4aO5pYX9dBgfsGcwNm0mAyY+ugS6KHaUsDJ9DvG8MOc35AEwOnICjz0GwOYj2/k62Ve2msLWYNP8UdDo9Ot3IJi1CCCGEEEKIbw4JCoW4gjn62hhwD5yxu7FKpWJ68CT8jTb+O/NF1pdtYWJgGtsqd7Mm8Ua0Kg11XQ2oVSrWl20m2ityqGuwoii0NdVSVZhF5fEsOh2NqFRqAiMSGDN1MaGxqXgYzZftWdP9U7g5biXZjbnsrtmHv8mPrv5uFkfOu2xjuNIYtOdXUZjVeAwARXHzQfE61Co1T014BJPOiElnxM9oJdYniilBE/htxh85YM9kbtgMQmJSCIlJobmugoJDW8g7sInjh7cRnTKVxIkLsPicuRvw19Xt7P7Kjscul5PK45nk7d9Ip6ORqDFTSJtzw2UJMa90Jxv/tPcPBoUV7VWoULEm4Sb+WvAP9tUd4u+FH+FSXFh0g9/LWyt3UdJWRktvKwBJ1nhifaIxa02MsSVy79jbhq7/j8KP2FG9B4BUvzGX89GEEEIIIYQQo0SCQiGuYPXdjQAEnCEoPCnOJ5oZIZPZUb2HnOZ8GrqbaO/vwKQ1cqQpFwAPjZ67Em+mpb6KmuKjVBVm0dHagEqlIiA8gaRJCwmLT8XDaPnKe11KCyLmkOafwrP7/4MPitdh0HoQ4x01auMZbUaN4ZyDwqaeFio7qrkxdjmLIufR0d9Jv6sfm3FkY48orwiivSL4sHgdRxpzmBM6nfSAcdiCI5m56n7aW+opOLyV0mP7KDm6h/CE8cSlzcYvNOaiTfFVFIW6rnqyG3NI8xs7Yr/b7aI89yA5+zbQ0+nAyxbM3G89SlBU8kW5/zeBp27we3UoKOyoJsgcwBhbAgCbKnbgOjGduHOgC4BD9ZlDoSEMTjPWqbX8ePLjmHXDq4Znh04jo+EIU4ImME6CQiGEEEIIIa4JEhQKcQU7GRSeqaLwVDfELqegpZiG7ibG2pLIbS5A7VKYaUzAr1cLze3sfeN3DPT3olKp8A+LI2HifMLiUq+o6iyb0cq0oEnsrTtIetAYtBfQzfWbwqA14OhrO6djs09UE44PSAXAU3/mwFelUvFI6n28lf93cprz6RroJqvxGLNCphHvG4OXNZApi+8gZfpyCjN3UHpsL5XHM+k1aGgMNKAPD+fxKd+94OfaU3OAT0o3YtabMWoM3JJww9A+RVGwl+eTvWst7c12rEGRTF50G0FRyZdlHcKriUatwcfDm8buZhRFoaK9ihRbMt56L/QaPc29LVh0Zjw0epp7W5kUmM6Aa4A1iTfyaelm3IobvWZw6vbpAuUgcyC/mvX/LvdjCSGEEEIIIUbRtfsJXIirQEN3EwaNx4g1BU/HAy23W+eSX5ZJQKWCtVYFXb2oOEYr4GULJiJpIv6hsQRGJGAwe136B7hAS6IWcLghmylh6aM9lFFl0hrodvacdl9TTzNuxQ2o+HvhWvJbConwDMXvNIHP6Vj0Zh5Nu4/NFTtYW7Ke6s5anG4X8b4xX9zf04cxs5bjjA/n80Mf423vILyiCyoKeO/AD9GotajUarR6D/QGMyaLNyYvKyaLDwaLF0azN0bL4P9ObZByuD6bjoFOOgY6eST13qFQ09FYy5Fda7FXFGDx8Wfm9fcTGpcqAeFXCDEHUdtVR3t/B50DXYR7hQ7+IsBoo6azjiBzAEGmAD6vPcD1MUuH3o87k1eP8siFEEIIIYQQVyIJCoW4zNyKmwN1GaQHjMOoPXN32a6BbnKa8gg2B54xKOnt7qC2NJfakmPYKwpwOQcAcHhZCQuOx8svGL+gKGzBUZd1vcGvy89o5Vez/h+hgVaamjpHezijxma00d7fQY+zd9i70j3Qw/MH/4s+V/+w49P9x533PdL9x7G2ZD0A+S3HGXA7h3Ug3lq5i3Vlm8AT7px0G5q2TnZkr2OqbRxeOjNutwvnQB993Z10OpqorzyOc6B/xH0MFm/cFiP+tnBUHVXEGz2ZGjOTBHMkTbVlFB/ZTWVBBjq9kfHzvkVs2izpnHsOQixBFFYV09jTDICfYTAIDDD6DQaFpgAWRszFZrRiM/iO5lCFEEIIIYQQVwH5FCbEZXCkMQd/ox+ZDUcBhQ3lW2noaWJZ1HX0OHtxKy7yW4qYGjQBjVrD9qrP+bj0M1xuF/eOvWPE9Vobazh+eCuVxzNR3G5Mnr5Ep0wnNGYs1qDIS96h+HLw0Oiv+UqyYHMgAHtqDxBiDmKMLRGAg/ZM+lz9rIpZSp+rn/SAFKo6apgUOP687+FvsnFrwk30unr5qGQDHxWvZ0XMoqHu2Ueb8gBIsSUzKWg87dZ23rR/xuykZCaETBlxPUVRcPb30tPVTk9nGz1dbXR3tJJbnkl7cx1djXYCB5fNo/L4WipZC4BW50H8+LmMmbrkqgq1R1uoJRin4qKotQRgqPvyyXVNg8yBBJj8WBw5f9TGKIQQQgghxOX22GMPkZ2dyYYN2/H09GT9+k94/vlf8Pjj32fNmpGfscUXJCgU4hJw9LXR2N1MuGcIx5ryeT3vbVSoUFCGjtlUsZ1NFdsB0Kq1ON1ODtkzmRY8iQ+LPyXGO5IV0YuHdSmurzxOweGt1FccR6vTE5c2m6gxU/ANCLvmQ7VvopNB4YfFnwLwxwX/QWd/F9urdhPpGc6SqAVDx0Z4hl3wfeaETaffNUB+cyHbqz/H1+DDwog5tPS2UtlRzaqYpUP3shp80at11HbZT3stlUqFzsOIzsOIycfG57UHaNB0s9OvhZDISGq77GicCndH30CQyouutmZ0HgbCE8YPm54szk2IOQiA3OYCAHw8vAHwNw12qg4yBYzOwIQQQgghhBhFy5dfz/jxE9Hr9aM9lKuOBIXiilLTWYdZZxr6sHslc/S1caQxlxnBk9GdaAgAkFF/hL8U/IN+Vz9GrZFeZy/RXhG4FDfR3pFkNhxhatBEtlXtJt0/hVBLCA3djQSbA9lYsY3C/BIsOjPfSbkTL70nbreL6sJs8g9vxdFQjcHsxbhZK4lLnfWNqBwUZ/bl9QZ7nD38Iftl2vrbL/oac3qNjicmPMwv9v8Hha3F+BmtvF3wAWqVmvSAL6Y0q1Vqgs1B1HaODAoVReGNvHdp728n2ZrA8dZi8lsKh/bfFLeCD4s/pbbLTnxEGt4eV04TnatVoDkAtUpNWXslOrUO04lK0FS/MSwMn0OcT/Qoj1AIIYQQQojLb/ny60d7CFctCQrFFaOqo4ZfH/o9Cgq3Jd7E7NDpoz2kM+oe6OEPWS9j727gkD2Le8bchr/JRm7zcV7Pe5sorwiui5jLntoD+Hp4c1PcCgwn1phbHX89apWaFdGL0GuG/3Zjdug06roa8Pfwpa+5hbzKvZTm7KerrRlP3wAmL7qdyORJaLS60w1LfMOoVeph//3S0Teo6azjkdR7SfCNuyT3TPCN4/Oa/eQ0FxDuGcqjifeN6Lod6xPF9qrP2Vt7iBkhk4e2t/Q6OFSfCcDx1mK0Kg23J36LSYHjqe2yE+MdSZRXOKVtFRISXiQ6tZZQcxBVnbX4engPVRabdSa+Fb9ylEcnhBBCCCGEuNpIUCiuGO8XfYJZZyLMEsJ7RZ8Q7xNLkPn8p811DXRj0HigUWsu2tgUReFIYw7R3pF4e3hxwJ6BvbuBpZEL2FG9l18d+m8eH/8QH5Wsx9/ox/fSvoNBayDNf+yIa50Mf06GhG6Xi5b6ShprSmitr8LRWMOhtiYUtxsAv5AY0ufeRGhsCqovBUfim29SYDqH67MBKHKUMj14Mil+yZfsfgk+MXxesx+DxoMfTPzesMYmJ10fs5S6rnr+WvAPytsrmRI0gTifaKo6awD40aTHsOgseOoteJx4z09OoTfpTJd0/NeiCK9wqjpr8fa4cjuZCyGEEEKIb67nnnuWTZs28PHHG3nxxRfYvXsHfX39jBuXyg9+8Az+/gG88sqLbNy4np6eHhITk3j88R8QH5/APffcRlVVJZ98sgmz2TLsum+99TovvfQC//qvv2LBguvOa0xfXqPwJLfbzeuvv8LHH3+Iw+EgNjaWO+64m/nzv7h+XV0tt9yyigceeITo6BjeeONVysvLsVqtrF59K7fddhdHj2bz4osvUFhYgK+vlaVLV3DPPfej1V79MdvV/wTiG6Gms44iRyk3x1/PxIA0frLn38huzGGpecHZTz6Fy+3inz//JbE+0Twx/qGLNr6CliJeznkLgGcmP0F+SyEBRj+uj13KzNCp/Hfmi/w+68/0uvq4NeHGoerBL3O7XXS2NuJoqsXRWEtrfSVNtaVDXWJNXlZ8/cMIi0/Hxz+EgPB4DCapvLqW3Tvmdm5NuIkf7f4XgNOGzxfTWFsSkwPHsyxq4WlDQhicpvzwuHt4I/9dDtQd5qA9kzmh06nsqEatUhNiDkavkarXyyXSM4w9HMCluEd7KEIIIYQQ4hqlKAqPP/4ILpebZcuup6SkiIMH9/P0008SGhpOaWkx8+dfR3NzE9u3b+Hpp5/k7bc/YNGipSfCxZ0sXbpi2DW3bt2E2Wxm5szZF22cb7/9Fp2dnSxevAy1Ws2OHVv5+c+f4Yc/fIYbbxy+vNPOndt4441XmT//OtLSJrBp03peeOG/sdvtfPzxB0ydOoObbrqFbds289prL+Pp6cWaNbdftLGOFgkKxWXlVtyoULG9ajeOvnaWRV+HUWvgkD0LtUrN5MDxeOotBJr8KW+vAKCtr50d1XtYEb0I7Yngoq2vnbb+9hENHCo6qnEpLgpbi3mv6GNWRC/GeIbQrq2vg/L2ClL9xg5rBNLr7EOn1g6rSNxVsw8Ag8aDD4o/pbytguknplxaDb78U/pD/C7zTzgVF5MC0wHo6+nE0ViLo6mGtsZaHE21tDfZcbkGAFCp1HhZA4kcM4XA8Hj8w+IkFBQjqFQqTDrj0H/H+8Re0vsZtAbuHXv2f9x0Gh0PpNxFe38Hvzn8AlurdgHgZ7RJSHiZhXmGANDZ3znKIxFCCCGEEKc6fsxOwdHTNwG8UiSlBpE4LuhrX8ftduPhYeCFF/481EDk0Ue/w7FjR+nvH+DNN9/BZDID8Pzzv2D9+k/Iyspg8eJl/PnPf2Lbts3DgsLKynKKiwtZvvx6PDw8vvb4TnI4HLz00uskJQ3Ocrrrrnt55JH7+OMf/4eFC5cMqz4sKirk+ed/y5w58wCYPn0m3//+Y7z33js89dTT3HzzGgC+9a1buOWWVWze/JkEhUKcr7Ul69lVvY8B92BYVttl53tp93O4PptkawKe+sFS4yivCPKaj6MoClsrd7G1ahdJvvEkWgfXZXv7+PvktxTxkylPDVs/rbC1GBisitpRtYfO/q7Thh6KovB63tsUthYzKTCd+8beMbT9d5l/onugh9sSb6Kmsw6LzsyxpjwWR87HoPHg49LPAEi2JjDQ30t7Sz0djbXc0J9AR0cz+z98hY7WBnq72ofuZzB54u0fQlz6bLz9Q/DxC8HLGihrDYpzFmIOos/Vj0F78f6RvBi89J78bOoPKHWU88KRVzDrpMHO5RZmCSHFlsSiyPmjPRQhhBBCCHENu+mm1cO6DKekpHHs2FFWrbppKCQEGDNmLOvXf4LdXsf06TNJSxvPwYP7aW9vx8trcDmdLVs2AbBo0dKLOsYlS5YPhYQAwcEhrF59Oy+9NDhl+tQmKMHBIUMhIcC4cWkAGI1Gbrzx5mHHWa027Pa6izrW0SJBobisDtuzGHAPEOEZRootifXlW8hoOEJrn4OlUV9MM47yiuCAPYPy9ioO2gebI5S1V5BojaOtr4Pc5uO4FTd/OvJ/BJr8ifAMZVLgeLIbcwi1BPPdtO+wrnQTG8q3MCkwnRS/ZJwD/XQ6GulobaS4Jhcq8pni1KHO2c/fNx9ErdGi0mgIc/XgVqnIyHoRlVuhTq1igl6Ld1s5arWG+Z1eqPudlBb+jbzuL8JAtUaD0eKDyeJDUGQSPv4hePuF4uMXjMEsa4eJr+eZyU+goIz2ME7LQ6Mn2ZbA3cm3EukVdvYTxEWlUWt4NO07oz0MIYQQQgjxJYnjLk613tUiNHT4ZwGDYXB2X0hIyLDtev1g8cPAiSW4lixZRlZWBrt2bWflyhsA2LZtMzabHxMnTuZiOhn2nWrMmMHlnYqLC4dt//LzGI2DM70CAgLRaIb3RNDr9XR2dlzMoY4aCQrFZaEoCo6+Ntr6O7gxdjkLI+bQ6+xjS9UuXsv9GwBJ1vih4xN8Y9GoNPw24wUANCoNZW2DU5EP2jNwK25Wx68io/4IdV315DYX8Fn5NhQUVkYvobernXFOf6qbPNj34csUu430dQ3/pvXTqfH3CyRfW02/FtSKCw9UKG4dY30TcOHGqDdhb6vDgp6+znYURcFLrcfD24bR7I2nrz+evgH4+Idg9rZJsxFxyVzM5jyXytTgiaM9BCGEEEIIIcQoORmkfZlOpz/t9pPmzbuO3/3uN2zbtpmVK2+gqKiQ8vIybr31TtTqi/sZ29fXOmKbyTQ4K6qnp2fY9gt9nqudBIXisthatYsPiz8FINYnCrVKjUlnZGH4bDaUbwUG1zY7KcgcwE+mPEmRoxSLzkJOcz7HmvJwup3sqtlHnE8088NnMT98Fk5nP+8e+gsqRzuhTjMdW3fzUftHAFjVajoNKuymAVKTZnOgIw87HfR4qHhw/H2M8xtDXd47HLRnsihiHkWOUhJ941gQe3HLm4UQQgghhBBCCDGSxWJhxoxZ7N69g7Y2B9u2bQZg8eJlF/1ep6v6a2pqBMDTU2YCggSF4jI50pg79P/DT2lAsihyPhsrtjMjZMqIc4LMgQSZAwFwKy721x3m2b2/pqejlUXaZLJ2fkhzbRmtDdVoXU4A2iw+2IKjiEufg19IFD7+YdT2NvC7jD+R585EbVFzZ9KdaNVaUmyD6xLckXgzt8TfMKxhhBBCCCGEEEIIIS6PJUuWsWPHVvbt28P27VuIjIwiMTHpot+noCBvRHflnJxjACQmJp/ulGuOBIXisuga6CLYHMiNscvRqb947Tw0ev5zzr8OdTP+MkVx01xXgb6shiX1Nrqa7KgHXNSxjQaNDt+gcOLT52ALjsIWHInJ03fENSJ0YayKWcr7xev4VvxKJgeNH7Zfp9Ghky6tQgghhBBCCCHEqJg+fRbe3t68885fqa6u4sEHH70k9/nss09Zvfo2wsLCAaioKOfDD9/Dx8eHWbNmX5J7Xm0kKBSX3IDbSWNPM4sj55PiNzKh12tGzu/vaG2kKHsX1UXZ9HS2oVKp8LIFE5Q4GWtQJNbACLz9gtFozu0Vnh8+mzG2pGEdkoUQQgghhBBCCDH6tFot8+dfx9q17wMXv9vxST4+vjz44D0sWrSEvr4+duzYSl9fL//yL/+Gh4fhktzzaiNBobhgdV31eOosbK3axVhbEnE+0cP2dw90Y9KZaOxuwq24CTYFnPWajsYa8g9upqowC5VaQ3DUGMJmpRESMxa9wXTBY1WpVASZz35/IYQQQgghhBBCXH5Llixn7dr3GTculZCQ0Etyjwcf/C6FhQWsX/8J3d1dJCeP5cEHv0taWvolud/VSKUoijLag7hYmps7cbu/MY8zjL+/J42No9dqW1EUFBTUJ7r6tvY6+MX+3+Cl96S5twWj1sBYWxILwmcT4RnGB8Xr2F71Od9Lu59uZw//l/tX/nnyk4R5hoy4dm93B7WluVQVZmEvz0er9yAubTYJE+ZhNMtiotey0X7vhbjc5J0X1yJ578W1SN57cS36pr73dnsFQUGRoz0McYXSatU4ne5Lcu1zeffUahU2m+W8risVhdegI405hJiD8TfZzn4w0Ovs5eVjb9He38FTEx7BpDOxrmwTA+6BoZDQz2Alp6mA3OYCor0iyWs5jl6t42/H3yfA6IdOrRs27dflHKCm+CilOftoqCpCURRMnr6kTF9G/Pi5X6t6UAghhBBCCCGEEEKcPwkKrzE9zl5eyfkLU4MmclfyLac9Jr+lkIP2TIxaI3PDZvBm3rtUdlSjQsXvs/7MjJAp7K87zIzgyWQ2HGN68GRujr+elt5W3sx7lyJHKSujF5NkjeeF7Fcp6C1idfwqdBodbU11lObupzz3IP29XZi9rCRPWUxYfCo+/mGoVKrL/BURQgghhBBCCCHElSoz8zBZWRnnfPyaNXfg6el5CUf0zSZB4VXgg6J12Bq8meM/62sHaSWOMtyKm5rO2tPu31q5iw+K12HRmel29rCzeg9alYYHUr6NWqXir/nv8W7hWqwGX26OX8X1sUsxao0AWA2+PDnhERRFQaVSoSgKTyTeTbE9n6D6Pjbu+DWOxhpUajWhsanEps4gMCIB1YnpzEIIIYQQQgghhBCnysrK4LXXXj7n45cvv16Cwq9BgsKrgE6t5e85n9Aa0cENscu+VlhY6CgBBhuRuNwuNGrNF/taS/iw+FPS/VO4d+wdVHfUUNBSTHpACsHmQACenf5jihzC5Rf2AAAbPklEQVQlBBj9MGg9MOAxdL7LOYCjqZYWeyXNdeXUVx6nt6sdgEbAGhjB+Pk3E5E4AYNJvmmFEEIIIYQQQgjx1e6//2Huv//h0R7GNUOCwqvAypgluLVONpXswM9oZVbotBHHDLidfFq6ierOWh4cdzceGj0AJY5yepw9pPgl0+vsI7epABUqBtxOGnuahzoB9zh7+Ev+3/E32rh7zG3o1FqivSOJ9h6+MKZB68E4vzF0tDZSUrKHns42ujscOJpqaGusxe12AeBhtBAYkUBAeDxmbxuePv6Yvc9tTUQhhBBCCCGEEEIIcflJUHgVUKlUfGfireTXF7O/7jAzQ6aOqCr8vGY/myt3ALCnZj8LIuYA8Lfj79PR18FzM3/KC9mvUN/dyKLIeWyq2E5NZy1B5gB6nX38IesVHH3tPDnh4aGQ8atkbP079ZXHARUGkwVvv2ASJs7HGhiBNSgCk6evrDcohBBCCCGEEEIIcRWRoPAqoVapSQ8YxyelG3lyx0/4TspdpPmPHdp/vLUYP6MNq4cPmyp3kOo/lgG3E3tXPQAv57xFWXsF94y5jfEBqeyu2cc7xz/ES+9FRsMRKjuqeWjc3cR4R53TeGbd8CD9vV0YTF6oNZqznyCEEEIIIYQQQgghrmjSReIqkuo3GAw6FReflW+h19nHhrIt9Dh7KXaUkuATy83x1+N2u/ltxh/5tHQTKgar+nKbC0jzG8vkwPHo1FqemvAoHhoP3sh7h901+5gfPovUU4LHs9Hq9Jg8fSUkFEIIIYQQQgghhPiGkIrCq0iwOZBvJ6+hxFHG3rpDvJrzF/JajtPa56DH2UuCbyxhniF8f+Kj/CH7FbIajzEjeDJGrZGWPgd3J68Zmg4caglmceQ83i1cS4DRj+tjlozy0wkhhBBCCCGEEEKI0SRB4VVEpVIxLXgSydYEMhuOktdyHICD9kwAEnxjAQgyB/LM5Cdo6W0l0iv8jNebFjyZms46ZoZORX8O6xIKIYQQQgghhBBCiG8umXp8FfL28OLx8Q8R7xODj4c3A24nkV7heHt4DR3jqbd8ZUgIoNfouD3pZiI8wy71kIUQQgghhBBCCCHEFU6CwqtUpFc4T054hNmh04Ev1i8UQgghhBBCCCGEEOJCSFB4lUv1G4PV4MvEgLTRHooQQgghhBBCCCGEuIpJUHiVC7EE8csZ/4y/yTbaQxFCCCGEEEIIIYS4pvT09PD8879g+fKFLFgwk6effhKApqYm1q37aJRHd/4kKBRCCCGEEEIIIYQQ4gK88carrF//CSEhoaxZczvz5i2ktbWFO+64mV27do728M6bdD0WQgghhBBCCCGEEOICFBYWAPDss88RFjbYVLaurpbu7q7RHNYFk4pCIYQQQgghhBBCCCEuQH9/PwDe3j6jPJKLQ4JCIYQQQgghhBBCCHFBnnvuWebOnUpbm4Nf//rfWLnyOhYtmsP3v/8YNTXV9Pf386c//Z4bbljK4sVz+ad/epiiokIA7rnnNhYsmEFXV+eI67711uvMmjWJbdu2nPeYHnvsIW699Ubs9jp+/vNnWLp0HkuXzuNnP/sxra2tdHR08OtfP8eKFQtZtmwBP/7xU9TV1Q67RnV1FT//+TPcfPNK5s+fzurV1/Pb3/6K5uYmADIzDzNr1iSyszMBWLZsPrNmTWL9+k+45ZZVAOzatWNo29VCph4LIYQQQgghhBBCiAumKAqPP/4ILpebZcuup6SkiIMH9/P0008SGhpOaWkx8+dfR3NzE9u3b+Hpp5/k7bc/YNGipbz44gvs3r2TpUtXDLvm1q2bMJvNzJw5+4LG1NXVxaOP3o+/fwCrVt3EkSPZ7NixlbY2Bz09PfT19bJ06UrKykrZs2c3jY2NvPrqW6hUKlpbW3niiUdpa3Mwb95C/Pz8KSkpYu3a98jKOswbb7xDcHAI9933IBs2rMNur+POO+9Br9cTH5/ALbfczj/+8TaRkVEsWLCI+PiEi/FlviwkKBRCCCGEEEIIIYS4yMryDlKWs3+0h/GVov9/e3ceHVV993H8M1lZkhAIEElkKzARjCwGhlUUAVFkbRJjgQDKKamY2AKtLVhQUUQpB2oLKCASgoAUnoBo8ZHmsLiALDEupyUVKIsBEnNCEBKWZDL3+YNnpg4JMQNMZjK8X+fkD373Oze/e87nXu58c5fYXmrbyXLT67HZbAoOrqfFi5crKChIkvTUU0/qm2++VllZuTIy3lWDBg0lSa+88qK2bXtfOTnZeuihR7R8+VLt2PEPp0bhyZPHdeTItxo6dLiCg4NvaE7nzhWrf/8Bmjt3vkwmk6xWq5KSRiknJ1v33NNZb7yxVoGBgZKktLQU5eRk68SJ42rTpq127NiugoJ8zZgxW48+OsKxzoULX1Nm5kbt3/+5+vTpp0mTrn4uP/+Mxo2bqNDQUEnSY4+FOhqFkyal3ND8PYVbjwEAAAAAAHBTRo9OcDQJJSk2toskacSI0Y4moSR16nS3JCk//4yaN49Uly7dtH//5zp//ryjJitruyRp8OCHb2pOiYmPy2QySZICAgLUsePV3x0fn+RoEl6dU6wkOW4/ttkMSdI///mNKioqHHWTJz+t9977X/Xp0++m5uXNuKIQAAAAAADgFmvbyXJLrtarK6Kj73T6d7169SRJUVFRTuNBQVevECwvv/oSkCFDHlFOTrY+/ninhg0bKUnaseMfiohoqri4Hjc1J/tbiO3q168vSWrRIvqaOQX9/5zKJUkDBgxUevoKbd26WR9/vFMWS2/16tVHvXr1VURE05uak7fjikIAAAAAAADcFHsT7lqBgUFVjts98MAgBQUFa8eOf0iSDh/+VsePH9OgQUPk53dzbat69aqeU1BQYJXjdk2bNtOKFRl69NERstkMbd/+oebMmaWRI4do/vy5unLlyk3Ny5txRSEAAAAAAAA8IiQkRH369NMnn+zSDz+cczQMH3roEY/OKyoqWjNmzNazz1YoN/eQ9u3bo23b3tfWrZsVEhKqKVOe8ej83IUrCgEAAAAAAOAxQ4Y8ooqKCu3d+5l27sxS69ZtFBNzl8fm8+mnu7VgwasqLS2Rv7+/7r47Vk8+OVlLlqyQJH399ZfVft7+XMS6iEYhAAAAAAAAPKZ3735q1KiR3n13rfLyvvP41YQnThzXli2btGXL/ziN5+efkSRFRt5R7ecDAq7ewGt/5mFdwq3HAAAAAAAA8JiAgAANGDDI0Zi72bcd36zhw0dr69bNeuONvyonJ1vt2nVQcfFZ7dyZpfr16ys5+YlqP9+oUbiCgoL0xRcH9de/LlT//g+qS5eutTT7m8MVhQAAAAAAAPCoIUOGSpLuuaezoqKif6LavcLCwrR48XKNGpWg7747qY0b12vPnk/Vq1dfLVuWrvbtO1T7+cDAQE2b9qzCwsK0efMmZWfvr6WZ3zyTYRiGpydxqxQVlchm85nNcdKsWagKCy94ehpArSL3uN2QedyOyD1uR+QetyNfzX1+/gndcUdrT08DXiogwE9Wq80t665J9vz8TIqICHFpvVxRCAAAAAAAAIBnFAIAAAAAAMA7ffHFQeXkZNe4/rHHxig0NNSNM/JtNAoBAAAAAADglXJysrVq1Yoa1w8dOpxG4U2gUQgAAAAAAACvNGlSiiZNSvH0NG4bPKMQAAAAAAAAAI1CAAAAAAAAADQKAQAAAAAAbphhGJ6eAm4z7swcjUIAAAAAAIAb4Ofnr4qKCk9PA7eZiooK+fn5u2XdNAoBAAAAAABuQHBwfV2+XOrpaeA2c/lyqYKD67tl3TQKAQAAAAAAbkDDhmG6ePGCSkp+kNVq5TZkuI1hGLJarSop+UEXL15Qw4Zhbvk9AW5ZKwAAAAAAgI8LCAhUkyaRKi09r7Nn82WzcRsy/svPz082m+0Wrs9fwcH11aRJpAICAm/Zen+MRiEAAAAAAMANCggIVKNGEZ6eBrxQs2ahKiy84OlpuIRbjwEAAAAAAADQKAQAAAAAAABAoxAAAAAAAACAaBQCAAAAAAAAEI1CAAAAAAAAAKJRCAAAAAAAAEA0CgEAAAAAAABICvD0BG4lPz+Tp6fgVr6+fUBVyD1uN2QetyNyj9sRucftiNzjduTJ3N/I7zYZhmG4YS4AAAAAAAAA6hBuPQYAAAAAAABAoxAAAAAAAAAAjUIAAAAAAAAAolEIAAAAAAAAQDQKAQAAAAAAAIhGIQAAAAAAAADRKAQAAAAAAAAgGoUAAAAAAAAARKMQAAAAAAAAgGgUejWr1ar09HQNHTpUnTt31sCBA7VkyRKVl5d7emqASwoLCzV79mzdf//9io2NVd++ffXb3/5W3333XaXaLVu2aNSoUeratav69++vefPmqbS0tMr17tq1S0lJSerWrZt69+6tmTNnqqioyN2bA7jstddeU0xMjPbt21dpGZmHL9m6dasSEhLUpUsX9evXT88884yOHTtWqY7cw1cUFxfr+eef13333afY2Fg9+OCDmj9/vi5duuRU5+p5vSv7CFAbCgoKFBcXp/T09CqXu+u4npOTo4kTJ6pHjx6yWCx65plnqvwOAbhDdbkvKSnR/PnzNXjwYMXGxqpnz56aMmWKDh06VOW66lLuaRR6sTlz5mjevHkKDw/X+PHjFRkZqb/85S+aPn26p6cG1FhhYaESExO1YcMGtWvXTsnJybrnnnv0wQcfKCEhQcePH3fULlu2TL///e9ls9k0btw43XXXXUpPT9ekSZNUVlbmtN4PPvhAKSkpKioq0i9+8Qv16tVLmzdv1uOPP67z58/X8lYC1/f1119r9erVVS4j8/AlixYt0u9+9ztduHBBY8aMkcViUVZWlpKSkpSXl+eoI/fwFaWlpRozZozeffddtW3bVsnJyWrevLlWrlypJ554Qlar1VHrynm9K/sIUBtKS0uVlpamkpKSKpe767h+4MABJScn6/Dhwxo9erQGDhyonTt3KiEhwen/FcAdqsv9xYsXNXbsWK1cuVIRERFKTk5Wnz59tHv3biUlJSk7O9upvs7l3oBXys7ONsxms5GWlmbYbDbDMAzDZrMZzz77rGE2m40dO3Z4eIZAzcyaNcswm83G22+/7TT+3nvvGWaz2UhJSTEMwzBOnTpldOrUyUhKSjLKysocdX/+858Ns9lsrFmzxjFWUlJiWCwWY+DAgcaFCxcc4xs3bjTMZrPx6quvunmrgJq5cuWKMWzYMMNsNhtms9n4/PPPHcvIPHzJV199ZcTExBjjxo0zLl265Bj/8MMPDbPZbPzhD38wDIPcw7esXLnSMJvNxssvv+wYs9lsxvTp0w2z2WxkZmYahuHaeb0r+whQG/Ly8ozRo0c7zmVWrVrltNxdx3WbzWYMGTLE6N69u3HmzBnH+J49e4yYmBgjLS3NDVsLXPVTuV+2bJlhNpuNl156yWl83759RseOHY1hw4Y5xupi7rmi0EutXbtWkpSamiqTySRJMplMmjZtmkwmkzZu3OjJ6QE1lpWVpSZNmmjChAlO4yNGjFCrVq306aefymazacOGDbJarUpJSVFgYKCj7le/+pVCQkKcMv/3v/9d586d08SJExUSEuIYT0hIUNu2bZWZmamKigr3bxzwE958800dO3ZMffr0qbSMzMOX2M9b5syZo3r16jnGH374YSUlJalVq1aSyD18yzfffCNJio+Pd4yZTCYlJiZKkr788ktJrp3Xu7KPAO6Wnp6u4cOHKzc3V7169aqyxl3H9T179ujYsWNKSEjQHXfc4ajt3bu3+vbtq6ysLBUXF9/qTQZqlPvt27fLZDLpN7/5jdO4xWKRxWLRt99+q4KCAkl1M/c0Cr3UwYMH1bhxY5nNZqfxyMhItWnTRgcOHPDQzICaq6ioUEpKilJTU+XnV/lwExQUpPLycpWXlzsy3aNHD6ea4OBgde3aVbm5ubpw4YIkOWp79uxZaZ0Wi0Xnzp3T4cOHb/XmAC7Jzc3V8uXLlZKSovbt21daTubhSz7++GOZzWa1bdu20rI5c+boqaeekkTu4VvCw8MlSadPn3Yat385bNKkiSTXzutd2UcAd8vIyFB0dLTeeecdjRw5ssoadx3Xq6vt2bOnKioqKt3eCdwKNcl9UlKSpk6d6tT4swsKCpIkxzM662LuaRR6obKyMuXn5zv++n6t6OhonT9/XmfPnq3lmQGu8ff314QJEzR27NhKy44ePar//Oc/atWqlYKDg3Xy5Ek1bdq0yoNtdHS0JDkeiG9/kGvLli0r1d55551OtYAnVFRUaObMmWrdurVSUlKqrCHz8BVFRUU6e/asOnTooKNHjyo1NVXdu3dXXFxcpYdvk3v4kvj4eAUGBmrevHnKzs7WpUuXtG/fPi1YsEChoaGKj493+bzelX0EcLcXX3xRW7Zs0b333nvdGncd16urta/3x886B26VmuQ+MTGxynP8s2fP6uDBg2rQoIEj03Ux9zQKvdC5c+ckSaGhoVUut4/z10TUVTabTS+99JJsNpsee+wxSVdz/1OZtz9Itri4WEFBQU63t9nZT1Ku97BloDasXLlShw4d0ssvv+z4q+K1yDx8xffffy/p6lVUiYmJOnXqlOLj4xUXF6ePPvpISUlJOnXqlCRyD98SGxurVatW6fLlyxozZoy6du2q8ePHy9/fX+vXr9edd97p8nm9K/sI4G733Xef/P39q61x13Hdvu+EhYVdt5bvw3CHmuT+ev70pz+ptLRUI0eOdHwHqIu5p1HohexvSLvel0v7+JUrV2ptTsCtYhiGZs+erb179yo2Ntbx7EKr1VrjzLtSC9S2Y8eOafHixRozZoy6det23ToyD19x8eJFSVdvlxk0aJA2bdqkGTNmaPny5frjH/+ooqIivfLKK5LIPXxLUVGRFi5cqMLCQg0YMEBPPvmkLBaLTp8+rdmzZ+v8+fMun9eTe9Q17jqul5eXO41XVctbwOFNli5dqszMTEVHR2vq1KmO8bqY+wC3/wa4zN5ptofkWvZg1K9fv9bmBNwKVqtVs2bNUmZmplq2bKmlS5c6Dnj16tWrceZdqQVqk2EYeu655xQREaFp06ZVW0vm4Svsz6D19/fXzJkznf4KP3bsWK1evVq7d+/WpUuXyD18yvTp0/XFF19o0aJFGjp0qGM8PT1d8+bN06xZs/T8889Lqvl5PblHXeOu43p134nZF+BtXn/9dS1dulTh4eFatmyZGjVq5FhWF3PPFYVeKCQkRH5+fte9rcB+qen1LvEGvNGlS5c0ZcoUZWZmqk2bNsrIyFBkZKRjeVhY2HUvo74282FhYbpy5UqVf02x7zfsH/CEtWvXKjs7Wy+88IIaNmxYbS2Zh6+wZy86Otrxcgc7Pz8/xcTEqLy8XKdPnyb38Bn5+fnau3evevTo4dQklKSJEyeqffv22r59uwIDA106r3dlHwG8gbuO6/ZbL6taN/8HwFtUVFToueee09KlSxUREaHVq1erQ4cOTjV1Mfc0Cr1QUFCQoqKilJeXV+XyvLw8NW7cuNLJOOCtfvjhB02YMEG7d+9Wp06dtG7dOkVFRTnVtGnTRkVFRbp8+XKlz586dUp+fn5q3bq1o1ZSlfuIfayqN28C7vbRRx9JkiZPnqyYmBjHT0ZGhiRp/PjxiomJUV5eHpmHz2jZsqX8/f2v+9dy+62X9evXJ/fwGWfOnJEk/exnP6tyebt27WSz2fT999+7dF7vyj4CeAN3Hdf5PwDerqysTE8//bQ2bdqk6OhorVu3TnfddVelurqYexqFXiouLk6FhYWV3mpWUFCgEydOqGvXrh6aGeCaK1euKCUlRV999ZUsFovWrFmjiIiISnVxcXGy2Ww6ePBgpc9/+eWXat++veMBrnFxcZL++/r4H9u3b59CQ0PVrl07N2wNUL3Ro0crNTW10k+XLl2cloeFhZF5+Izg4GDFxsbqzJkzld7EZ7ValZubq/DwcEVGRpJ7+IymTZtKuv7bJ0+cOCGTyaSIiAiXzutd2UcAb+Cu43p1tfv375efn586d+58S7cFqCnDMDR9+nTt3LlTHTp00Pr16x1NvmvVxdzTKPRSo0aNkiQtWrRINptN0tUwLly4UIZhKCkpyZPTA2ps4cKFysnJUbdu3bRixYrrntwOHz5c/v7+Wrx4sdNl2W+++aZKSkqcMj9o0CA1bNhQb731luPNUJK0adMmHT9+XImJiY5nZgG16ec//7nS0tIq/fy4UZiWlqawsDAyD59if4P93Llzna4sfPvtt5Wfn69Ro0bJ39+f3MNntGzZUnfffbf279+vrKwsp2UbN25Ubm6u+vXrp/DwcJfO613ZRwBv4K7jusViUVRUlDZs2OB0ddXevXv12WefafDgwWrSpEktbCFQ2Zo1a7R9+3a1bt260iO1rlUXc28yDMNw+2/BDZk6daq2bdumzp07q2fPnsrJydHBgwc1ZMgQvf766zKZTJ6eIlAt+1sAy8vLFR8frxYtWlRZN3nyZAUHB2vBggVasWKF2rVrpwEDBujIkSPatWuX7r33Xq1evdrp7U/r16/XCy+8oBYtWuiRRx5RQUGBPvzwQ7Vq1UobNmzg1nx4lblz5yojI0MZGRnq2bOnY5zMw1cYhqHU1FRlZWWpffv26t+/v44ePardu3erTZs22rRpk+OZOuQeviI3N1fJyckqKSnRgAED1LZtW/373//WJ598ombNmmn9+vVq2bKlJNfO613ZR4DakpmZqRkzZmjGjBmaOHGi0zJ3Hdd37dqlKVOmKDQ0VMOHD9fFixf1/vvvKyQkRH/7298c+xfgLlXlvqysTP3791dxcbEeeughmc3mKj/7+OOPq1mzZpLqXu5pFHqx8vJyLV++XJs3b1ZBQYGioqI0YsQI/fKXv+QEAXVCVlaWnn766Z+sO3DggMLCwmQYhtatW6d169bp5MmTatasmQYPHqzU1NQqH9q6bds2vfXWWzpy5IgaNWqkfv36aerUqWrevLk7Nge4YddrFJJ5+BKr1ap33nlHGzdu1MmTJxUeHq6BAwfq17/+tRo3buyoI/fwJSdPntSSJUv02Wefqbi4WBEREXrggQeUmprqlFFXzutd3UeA2lBdo9Cdx/U9e/Zo8eLF+te//qUGDRqoe/fumjZt2nVv8wRupapyf+jQIceV4tXZsmWLOnbs6Ph3Xco9jUIAAAAAAAAAPKMQAAAAAAAAAI1CAAAAAAAAAKJRCAAAAAAAAEA0CgEAAAAAAACIRiEAAAAAAAAA0SgEAAAAAAAAIBqFAAAAAAAAAESjEAAAAAAAAIBoFAIAAAAAAAAQjUIAAAAAAAAAkv4Pep1tHMSb0E8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344816" cy="491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1883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Изучение состояния резервуара с помощью метода главных компонент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15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PCA (</a:t>
            </a:r>
            <a:r>
              <a:rPr lang="ru-RU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для доходностей)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69" y="3429001"/>
            <a:ext cx="55271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5435996" cy="335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681836"/>
            <a:ext cx="293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равнение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главных компонент при различных размерах резервуара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3540" y="1141640"/>
            <a:ext cx="293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Главные компоненты меняют свое значение при сильных изменениях (скачках, см. след слайд)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3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885256"/>
            <a:ext cx="6505723" cy="29727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2" y="606297"/>
            <a:ext cx="5665180" cy="344231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601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PCA</a:t>
            </a:r>
            <a:r>
              <a:rPr lang="ru-RU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sz="4000" b="1" dirty="0">
                <a:latin typeface="Cambria" panose="02040503050406030204" pitchFamily="18" charset="0"/>
                <a:ea typeface="Cambria" panose="02040503050406030204" pitchFamily="18" charset="0"/>
              </a:rPr>
              <a:t>для доходностей)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548680"/>
            <a:ext cx="293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равнение первых главных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компонент при различных размерах резервуара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9046" y="1628800"/>
            <a:ext cx="293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Можно заметить, как главная компонента состояния реагирует на самые мощные «скачки», тогда как все остальное она изменялась на относительно малые значения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5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25" y="3416574"/>
            <a:ext cx="5463002" cy="3453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PCA</a:t>
            </a:r>
            <a:r>
              <a:rPr lang="ru-RU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(для цен)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4681836"/>
            <a:ext cx="293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равнение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главных компонент при различных размерах резервуара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0697" y="1081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03540" y="1141640"/>
            <a:ext cx="293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Главные компоненты меняют свое значение при сильных изменениях (скачках, см. след слайд)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10964"/>
            <a:ext cx="4973956" cy="3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01" y="827584"/>
            <a:ext cx="5294723" cy="32172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601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PCA</a:t>
            </a:r>
            <a:r>
              <a:rPr lang="ru-RU" sz="4000" b="1" dirty="0">
                <a:latin typeface="Cambria" panose="02040503050406030204" pitchFamily="18" charset="0"/>
                <a:ea typeface="Cambria" panose="02040503050406030204" pitchFamily="18" charset="0"/>
              </a:rPr>
              <a:t> (для цен)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548680"/>
            <a:ext cx="293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равнение первых главных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компонент при различных размерах резервуара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9046" y="1628800"/>
            <a:ext cx="2933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В данном случае при увеличении размера резервуара значительно изменилась стабильность работы системы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0451" y="2084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2" y="4044796"/>
            <a:ext cx="6169582" cy="28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Значение</a:t>
            </a:r>
            <a:r>
              <a:rPr lang="en-US" b="1" dirty="0" smtClean="0"/>
              <a:t> </a:t>
            </a:r>
            <a:r>
              <a:rPr lang="ru-RU" b="1" dirty="0" smtClean="0"/>
              <a:t>основных</a:t>
            </a:r>
            <a:br>
              <a:rPr lang="ru-RU" b="1" dirty="0" smtClean="0"/>
            </a:br>
            <a:r>
              <a:rPr lang="ru-RU" b="1" dirty="0" smtClean="0"/>
              <a:t> </a:t>
            </a:r>
            <a:r>
              <a:rPr lang="ru-RU" b="1" dirty="0"/>
              <a:t>параметров</a:t>
            </a:r>
            <a:br>
              <a:rPr lang="ru-RU" b="1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660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Leaking rate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63588" y="1417638"/>
            <a:ext cx="7416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Данный параметр отвечает за скорость обновления состояния резервуара. От этого сильно зависит стабильность работы системы. При слишком больших параметрах система слишком быстро меняет свое состояние, из-за чего может произойти разбалансировка. При малых значениях этого параметра изменения происходят медленно. Оптимальное значение параметра зависит от скорости изменений во временном ряду, а также от горизонта предсказаний (на сколь большой период нужно предсказать значения). </a:t>
            </a:r>
            <a:r>
              <a:rPr lang="ru-RU" dirty="0" smtClean="0"/>
              <a:t>Далее </a:t>
            </a:r>
            <a:r>
              <a:rPr lang="ru-RU" dirty="0"/>
              <a:t>можно видеть, как меняется стабильность системы при изменении </a:t>
            </a:r>
            <a:r>
              <a:rPr lang="ru-RU" dirty="0" err="1"/>
              <a:t>leaking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 от 0.4 до 0.05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8221" y="899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63211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40" y="3591474"/>
            <a:ext cx="4733080" cy="286186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16" y="3645024"/>
            <a:ext cx="4644516" cy="280831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598" y="-12234"/>
            <a:ext cx="4691598" cy="283678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3528" y="0"/>
            <a:ext cx="1836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Leaking rate = 0.4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-1"/>
            <a:ext cx="4671366" cy="28245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8123" y="-55773"/>
            <a:ext cx="1836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Leaking rate = </a:t>
            </a:r>
            <a:r>
              <a:rPr lang="en-US" dirty="0" smtClean="0"/>
              <a:t>0.2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-72516" y="3682821"/>
            <a:ext cx="1836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Leaking rate = </a:t>
            </a:r>
            <a:r>
              <a:rPr lang="en-US" dirty="0" smtClean="0"/>
              <a:t>0.1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605418" y="3591474"/>
            <a:ext cx="1953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Leaking rate = </a:t>
            </a:r>
            <a:r>
              <a:rPr lang="en-US" dirty="0" smtClean="0"/>
              <a:t>0.05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938221" y="899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3184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Spectral radius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38221" y="899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772816"/>
            <a:ext cx="87129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Helvetica Neue"/>
              </a:rPr>
              <a:t>Этот параметр отвечает за "</a:t>
            </a:r>
            <a:r>
              <a:rPr lang="ru-RU" dirty="0" err="1">
                <a:solidFill>
                  <a:srgbClr val="000000"/>
                </a:solidFill>
                <a:latin typeface="Helvetica Neue"/>
              </a:rPr>
              <a:t>echo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Helvetica Neue"/>
              </a:rPr>
              <a:t>state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Helvetica Neue"/>
              </a:rPr>
              <a:t>property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" (значения параметра меньше 1 в большинстве случаев достаточны для выполнения этого свойства) и за глубину памяти - как много предыдущих значений влияют на текущее состояние резервуара. Чем больше значение параметра - тем больше сеть "помнит". При больших значениях сеть пытается воспроизводить уже случившиеся события (например тренды), при меньших - ее текущее состояние зависит только от недавних событий. Оптимальное значение параметра зависит от свойств временного ряда, глубина памяти может как и улучшить точность предсказаний, так и наоборот. </a:t>
            </a:r>
            <a:r>
              <a:rPr lang="ru-RU" dirty="0" smtClean="0">
                <a:solidFill>
                  <a:srgbClr val="000000"/>
                </a:solidFill>
                <a:latin typeface="Helvetica Neue"/>
              </a:rPr>
              <a:t>Далее 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демонстрируется, как меняется предсказание сети при различных значениях этого параметра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867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41" y="3777832"/>
            <a:ext cx="4746841" cy="28701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7832"/>
            <a:ext cx="4746841" cy="28701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1" y="274638"/>
            <a:ext cx="4655590" cy="281500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-8998" y="3591474"/>
            <a:ext cx="202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Spectral radius= 0.5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938221" y="899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sp>
        <p:nvSpPr>
          <p:cNvPr id="15" name="Прямоугольник 14"/>
          <p:cNvSpPr/>
          <p:nvPr/>
        </p:nvSpPr>
        <p:spPr>
          <a:xfrm>
            <a:off x="107504" y="28636"/>
            <a:ext cx="202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Spectral radius= 0.9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72200" y="3581968"/>
            <a:ext cx="202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Spectral radius= 0.2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590829" y="877164"/>
            <a:ext cx="293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 большом значении 0.9 сеть пытается повторить прошлый тренд, при малых значениях сеть меньше опирается на предыдущие значения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7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Качество предсказаний с различными размерами окон и размерами резервуаров</a:t>
            </a:r>
            <a:endParaRPr lang="ru-RU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" y="922997"/>
            <a:ext cx="4481512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" y="3284984"/>
            <a:ext cx="4481512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27545"/>
            <a:ext cx="4536504" cy="235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6" y="3304519"/>
            <a:ext cx="4550220" cy="23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2353" y="5688621"/>
            <a:ext cx="8579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Из графиков видим, что от увеличения размера резервуара со 100 до 500 не получено значительных улучшений. От увеличения размера предсказываемой выборки, в свою очередь, качество результатов значительно ухудшается, что вполне ожидаемо.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413144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работы </a:t>
            </a:r>
            <a:r>
              <a:rPr lang="en-US" dirty="0" smtClean="0"/>
              <a:t>ESN </a:t>
            </a:r>
            <a:r>
              <a:rPr lang="ru-RU" dirty="0" smtClean="0"/>
              <a:t>на реальных данных с фондового рынка </a:t>
            </a:r>
            <a:r>
              <a:rPr lang="en-US" dirty="0" smtClean="0"/>
              <a:t>(</a:t>
            </a:r>
            <a:r>
              <a:rPr lang="ru-RU" dirty="0" smtClean="0"/>
              <a:t>активы </a:t>
            </a:r>
            <a:r>
              <a:rPr lang="en-US" dirty="0" smtClean="0"/>
              <a:t>S&amp;P500)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336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доходностей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28" y="3933056"/>
            <a:ext cx="5212871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75521" y="1142078"/>
            <a:ext cx="312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Прогноз на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150 рабочих дней</a:t>
            </a:r>
          </a:p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(7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48064" y="1824274"/>
                <a:ext cx="3744416" cy="14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𝑀𝑒𝑑𝐴𝑃𝐸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𝑀𝑒𝑑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𝑝𝑟𝑒𝑑𝑖𝑐𝑡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,</a:t>
                </a:r>
              </a:p>
              <a:p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где</a:t>
                </a:r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ru-RU" sz="160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16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𝑟𝑒𝑎𝑙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реальные значение в период </a:t>
                </a:r>
                <a:r>
                  <a:rPr lang="en-US" sz="1600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ru-RU" sz="16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предсказанные значения в тот же период.</a:t>
                </a:r>
                <a:endParaRPr lang="ru-RU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824274"/>
                <a:ext cx="3744416" cy="1427507"/>
              </a:xfrm>
              <a:prstGeom prst="rect">
                <a:avLst/>
              </a:prstGeom>
              <a:blipFill>
                <a:blip r:embed="rId3"/>
                <a:stretch>
                  <a:fillRect l="-3252" t="-427" r="-390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" y="908720"/>
            <a:ext cx="498843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794556"/>
                <a:ext cx="393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𝐷𝑒𝑣𝑖𝑎𝑡𝑖𝑜𝑛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𝑀𝑒𝑎𝑛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𝑝𝑟𝑒𝑑𝑖𝑐𝑡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94556"/>
                <a:ext cx="3933128" cy="276999"/>
              </a:xfrm>
              <a:prstGeom prst="rect">
                <a:avLst/>
              </a:prstGeom>
              <a:blipFill>
                <a:blip r:embed="rId5"/>
                <a:stretch>
                  <a:fillRect l="-2171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39887"/>
            <a:ext cx="380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Вывод: относительная ошибка</a:t>
            </a:r>
          </a:p>
          <a:p>
            <a:r>
              <a:rPr lang="ru-RU" dirty="0" smtClean="0"/>
              <a:t> предсказания будущих доходностей</a:t>
            </a:r>
          </a:p>
          <a:p>
            <a:r>
              <a:rPr lang="ru-RU" dirty="0" smtClean="0"/>
              <a:t>получилась слишком большой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0871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доходностей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5776" y="995612"/>
            <a:ext cx="3460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Прогноз на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50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рабочих дней</a:t>
            </a:r>
          </a:p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(около 2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05064"/>
            <a:ext cx="4812978" cy="251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909337"/>
            <a:ext cx="5402947" cy="28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39887"/>
            <a:ext cx="45786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Вывод: как и в предыдущем случае</a:t>
            </a:r>
          </a:p>
          <a:p>
            <a:r>
              <a:rPr lang="ru-RU" dirty="0" smtClean="0"/>
              <a:t> относительная ошибка</a:t>
            </a:r>
          </a:p>
          <a:p>
            <a:r>
              <a:rPr lang="ru-RU" dirty="0" smtClean="0"/>
              <a:t> предсказания будущих доходностей</a:t>
            </a:r>
          </a:p>
          <a:p>
            <a:r>
              <a:rPr lang="ru-RU" dirty="0" smtClean="0"/>
              <a:t>получилась слишком большой.</a:t>
            </a:r>
          </a:p>
          <a:p>
            <a:r>
              <a:rPr lang="ru-RU" dirty="0" smtClean="0"/>
              <a:t>Возможно, в таком виде </a:t>
            </a:r>
            <a:r>
              <a:rPr lang="en-US" dirty="0" smtClean="0"/>
              <a:t>ESN </a:t>
            </a:r>
            <a:endParaRPr lang="ru-RU" dirty="0"/>
          </a:p>
          <a:p>
            <a:r>
              <a:rPr lang="ru-RU" dirty="0" smtClean="0"/>
              <a:t>нельзя использовать для получения</a:t>
            </a:r>
          </a:p>
          <a:p>
            <a:r>
              <a:rPr lang="ru-RU" dirty="0" smtClean="0"/>
              <a:t>хотя бы удовлетворительного качества </a:t>
            </a:r>
          </a:p>
          <a:p>
            <a:r>
              <a:rPr lang="ru-RU" dirty="0" smtClean="0"/>
              <a:t>предсказания будущих доходностей активов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61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" y="3851721"/>
            <a:ext cx="4974458" cy="260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цен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2644" y="951019"/>
            <a:ext cx="312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Прогноз на 150 рабочих дней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(7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951019"/>
            <a:ext cx="4875746" cy="254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17" y="3851720"/>
            <a:ext cx="4983752" cy="260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48064" y="1824274"/>
                <a:ext cx="3744416" cy="1427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𝑟𝑒𝑎𝑙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𝑝𝑟𝑒𝑑𝑖𝑐𝑡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𝑟𝑒𝑎𝑙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</a:t>
                </a:r>
              </a:p>
              <a:p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где</a:t>
                </a:r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ru-RU" sz="160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16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𝑟𝑒𝑎𝑙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реальные значение в период </a:t>
                </a:r>
                <a:r>
                  <a:rPr lang="en-US" sz="1600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ru-RU" sz="16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предсказанные значения в тот же период.</a:t>
                </a:r>
                <a:endParaRPr lang="ru-RU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824274"/>
                <a:ext cx="3744416" cy="1427763"/>
              </a:xfrm>
              <a:prstGeom prst="rect">
                <a:avLst/>
              </a:prstGeom>
              <a:blipFill>
                <a:blip r:embed="rId5"/>
                <a:stretch>
                  <a:fillRect l="-3252" t="-29060" r="-390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02642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цен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5557" y="876942"/>
            <a:ext cx="3409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Прогноз на 50 рабочих дней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(около 2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" y="905930"/>
            <a:ext cx="5057575" cy="262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7032"/>
            <a:ext cx="5489624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80" y="3717032"/>
            <a:ext cx="5464812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17816" y="1412776"/>
            <a:ext cx="3007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 сравнении этого слайда и предыдущего можем видеть значительное улучшение точности при уменьшении периода предсказания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цен активов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до 50 дней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5408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908720"/>
            <a:ext cx="8517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Можно говорить о том, что результаты предсказания цен активов с помощью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ESN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получились удовлетворительные.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Для достаточно большой доли акций на рынке (около 60%) сеть дает предсказания на 7 месяцев вперед со средней ошибкой в 10-15%.  Это достаточно неплохой результат, если учесть, что для всех активов обучение велось с одними и теми же параметрам, без учета их особенностей. Более того, размерности (цены различных акций) сильно отличаются. 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3356992"/>
            <a:ext cx="837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Возможно, результаты можно значительно улучшить с помощью масштабирования (нормировки) исходных данных.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Известно, что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Echo state networks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чувствительны к масштабу входных данных. Было сделано следующее преобразование исходных данных: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779912" y="4653136"/>
                <a:ext cx="1511761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 smtClean="0"/>
                  <a:t> - 1</a:t>
                </a:r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653136"/>
                <a:ext cx="1511761" cy="405496"/>
              </a:xfrm>
              <a:prstGeom prst="rect">
                <a:avLst/>
              </a:prstGeom>
              <a:blipFill>
                <a:blip r:embed="rId2"/>
                <a:stretch>
                  <a:fillRect l="-5645" t="-2985" r="-8871" b="-208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395536" y="5517232"/>
                <a:ext cx="74669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Здесь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исходное значение,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преобразованное значение, 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и</m:t>
                    </m:r>
                  </m:oMath>
                </a14:m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это</m:t>
                    </m:r>
                  </m:oMath>
                </a14:m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наименьшее и набольшие значения в выборке</a:t>
                </a:r>
                <a:endParaRPr lang="ru-RU" dirty="0"/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517232"/>
                <a:ext cx="7466916" cy="646331"/>
              </a:xfrm>
              <a:prstGeom prst="rect">
                <a:avLst/>
              </a:prstGeom>
              <a:blipFill>
                <a:blip r:embed="rId3"/>
                <a:stretch>
                  <a:fillRect l="-735" t="-5660" b="-12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00105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35" y="3590649"/>
            <a:ext cx="5559261" cy="29451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665"/>
            <a:ext cx="5125577" cy="27071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доходностей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5521" y="1142078"/>
            <a:ext cx="312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Прогноз на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150 рабочих дней</a:t>
            </a:r>
          </a:p>
          <a:p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(7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48064" y="1824274"/>
                <a:ext cx="3744416" cy="14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𝑀𝑒𝑑𝐴𝑃𝐸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𝑀𝑒𝑑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𝑝𝑟𝑒𝑑𝑖𝑐𝑡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,</a:t>
                </a:r>
              </a:p>
              <a:p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где</a:t>
                </a:r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ru-RU" sz="160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16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𝑟𝑒𝑎𝑙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реальные значение в период </a:t>
                </a:r>
                <a:r>
                  <a:rPr lang="en-US" sz="1600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ru-RU" sz="16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предсказанные значения в тот же период.</a:t>
                </a:r>
                <a:endParaRPr lang="ru-RU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824274"/>
                <a:ext cx="3744416" cy="1427507"/>
              </a:xfrm>
              <a:prstGeom prst="rect">
                <a:avLst/>
              </a:prstGeom>
              <a:blipFill>
                <a:blip r:embed="rId4"/>
                <a:stretch>
                  <a:fillRect l="-3252" t="-427" r="-390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794556"/>
                <a:ext cx="3933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𝐷𝑒𝑣𝑖𝑎𝑡𝑖𝑜𝑛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𝑀𝑒𝑎𝑛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𝑝𝑟𝑒𝑑𝑖𝑐𝑡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94556"/>
                <a:ext cx="3933128" cy="276999"/>
              </a:xfrm>
              <a:prstGeom prst="rect">
                <a:avLst/>
              </a:prstGeom>
              <a:blipFill>
                <a:blip r:embed="rId5"/>
                <a:stretch>
                  <a:fillRect l="-2171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139887"/>
            <a:ext cx="39674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Вывод: после масштабирования </a:t>
            </a:r>
          </a:p>
          <a:p>
            <a:r>
              <a:rPr lang="ru-RU" dirty="0" smtClean="0"/>
              <a:t>ситуация не изменилась, </a:t>
            </a:r>
          </a:p>
          <a:p>
            <a:r>
              <a:rPr lang="ru-RU" dirty="0" smtClean="0"/>
              <a:t>относительная ошибка</a:t>
            </a:r>
          </a:p>
          <a:p>
            <a:r>
              <a:rPr lang="ru-RU" dirty="0" smtClean="0"/>
              <a:t>предсказания будущих доходностей</a:t>
            </a:r>
          </a:p>
          <a:p>
            <a:r>
              <a:rPr lang="ru-RU" dirty="0" smtClean="0"/>
              <a:t>получилась слишком большой. </a:t>
            </a:r>
          </a:p>
          <a:p>
            <a:r>
              <a:rPr lang="ru-RU" dirty="0" smtClean="0"/>
              <a:t>Получается, что в таком виде </a:t>
            </a:r>
            <a:r>
              <a:rPr lang="en-US" dirty="0" smtClean="0"/>
              <a:t>ESN</a:t>
            </a:r>
            <a:r>
              <a:rPr lang="ru-RU" dirty="0" smtClean="0"/>
              <a:t> для</a:t>
            </a:r>
          </a:p>
          <a:p>
            <a:r>
              <a:rPr lang="ru-RU" dirty="0" smtClean="0"/>
              <a:t>предсказания доходностей активов на</a:t>
            </a:r>
          </a:p>
          <a:p>
            <a:r>
              <a:rPr lang="ru-RU" dirty="0" smtClean="0"/>
              <a:t>фондовом рынке непригодны.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7830717" y="7704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05957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цен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2644" y="951019"/>
            <a:ext cx="312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Прогноз на 150 рабочих дней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(7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48064" y="1824274"/>
                <a:ext cx="3744416" cy="1427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𝑟𝑒𝑎𝑙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𝑝𝑟𝑒𝑑𝑖𝑐𝑡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𝑟𝑒𝑎𝑙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</a:t>
                </a:r>
              </a:p>
              <a:p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где</a:t>
                </a:r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ru-RU" sz="160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sz="160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𝑟𝑒𝑎𝑙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реальные значение в период </a:t>
                </a:r>
                <a:r>
                  <a:rPr lang="en-US" sz="1600" i="1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ru-RU" sz="16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- предсказанные значения в тот же период.</a:t>
                </a:r>
                <a:endParaRPr lang="ru-RU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824274"/>
                <a:ext cx="3744416" cy="1427763"/>
              </a:xfrm>
              <a:prstGeom prst="rect">
                <a:avLst/>
              </a:prstGeom>
              <a:blipFill>
                <a:blip r:embed="rId5"/>
                <a:stretch>
                  <a:fillRect l="-3252" t="-29060" r="-390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3" y="951019"/>
            <a:ext cx="4949303" cy="26219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077072"/>
            <a:ext cx="4896544" cy="2594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48063" y="3933311"/>
            <a:ext cx="3861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Ситуация значительно улучшилась после использования масштабирования. Теперь для 50% активов сеть дает предсказания со средней ошибкой не выше 10% на 7 месяцев вперед. Это хороший результат.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5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" y="692696"/>
            <a:ext cx="5572838" cy="2952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Распределения ошибок для цен активов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5557" y="876942"/>
            <a:ext cx="3409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Прогноз на 50 рабочих дней</a:t>
            </a:r>
          </a:p>
          <a:p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(около 2 календарных месяцев)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115" y="1490273"/>
            <a:ext cx="3007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 сравнении этого слайда и предыдущего можем видеть значительное улучшение точности при уменьшении периода предсказания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цен активов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до 50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дней.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Для большинства (90%) активов средняя ошибка не превосходит 10%, а для более 55% активов ошибка не выше 5%.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9" y="3870306"/>
            <a:ext cx="557283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09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13184" y="1628800"/>
            <a:ext cx="8517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С помощью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ESN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можно с достаточно большой точностью предсказывать поведение цен активов на фондовом рынке. Важную роль играет масштабирование данных, а так же подбор параметров сети (спектральный радиус,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leaking rate,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размер резервуара), однако в данном исследовании параметры были одинаковыми для оценки всех активов. Дальнейшее улучшение можно получить с помощью индивидуального подбора параметров для каждого актива, использования нескольких резервуаров (как в виде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ensemble,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так и в виде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pipeline)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2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Как делать не надо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10059"/>
            <a:ext cx="4897214" cy="254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 descr="data:image/png;base64,iVBORw0KGgoAAAANSUhEUgAAA60AAAHpCAYAAABp89qMAAAABHNCSVQICAgIfAhkiAAAAAlwSFlzAAALEgAACxIB0t1+/AAAADl0RVh0U29mdHdhcmUAbWF0cGxvdGxpYiB2ZXJzaW9uIDIuMi4zLCBodHRwOi8vbWF0cGxvdGxpYi5vcmcvIxREBQAAIABJREFUeJzs3XeYVOXd//H39NmZ7ezSqyhLly4qglFjrER4LGDBaH7WYJpRyWNN7EmUaHzU2GICxohEUZFiCBIh0kFRRJHeYXfZOrPTz++P2Rl2tsDussMWP6/r8nJ35syZe84cTD587/t7mwzDMBARERERERFpgczNPQARERERERGRuii0ioiIiIiISIul0CoiIiIiIiItlkKriIiIiIiItFgKrSIiIiIiItJiKbSKiIiIiIhIi6XQKiIiIiIiIi2WQquIiACwZ88e8vLyuP3225v0vKWlpeTl5XHdddc16XmPh2EYvPnmm0yYMIHBgwczdOhQJk2axEcffVTr8Vu2bOH222/n9NNPZ/jw4fz4xz9m48aNJ3jUbdM777xDXl4er7/+elLO//bbb5OXl1frP1deeWWN45csWcJVV13F0KFDOf300/nf//1fCgsLkzI2ERGpH2tzD0BERFqG9PR0pk6dykknndTcQ0m6+++/n7fffptu3bpxxRVXEAgE+Oijj7jjjjuYNm0aN9xwQ/zYrVu3MnnyZCKRCJdeeikmk4n333+fyZMnM3PmTAYPHtyMn6T169evH1OnTmXIkCFJOf8333wDwE033YTD4Uh4rmPHjgm/z507lzvvvJNu3boxefJk9u/fz7vvvsvq1av55z//SXp6elLGKCIiR2cyDMNo7kGIiEjbVVpaysiRIxk1ahQzZsxo7uHw2WefcdVVVzFkyBBef/11UlJSACgoKGDixIkUFRXx73//m/bt2wNw4403snLlSmbPnk2/fv0A2Lx5M1deeSW9e/fmn//8Z7N9Fjm26667js2bN7Ny5cqjHufxeDjnnHNIS0tjzpw5pKamAjB79mzuvfdebrzxRu65554TMWQREalG04NFROQ7JTYF+NZbb40HVoCcnBwmTZpEIBBgxYoVAOzYsYP//ve/nHvuufHACtCnTx/Gjx/Pl19+yaZNm07sB5AG2bx5M3369DnmcR9++CHFxcX86Ec/igdWgMsvv5xevXrxzjvvEA6HkzlUERGpg0KriEgbMnHiRAYNGoTf76/xeF5eHsuXL094/NFHHyUvL4/du3fXuqZ12rRp5OXlUVJSwoMPPsiZZ57JoEGDmDhxIgsXLqzx/nv27OFXv/oVZ5xxBkOHDmXq1Kns27ev1rEGAgFefPFFLrroIgYOHMhpp53GbbfdxhdffBE/ZubMmeTl5fHOO+8kvHbGjBnk5eVx9913Jzy+adMm8vLyePbZZ+u8RmeeeSZTp05l0KBBNZ6z2+0AeL1eAFavXg3AaaedVuPY2GOrVq2q873qErvWzzzzDI888ghDhgzhtNNOY/78+UDNNbcjR47k1ltv5auvvqpxrmXLlnH99ddz+umnc+qpp3LppZfy5z//mUAgUOPY+fPnM2nSJIYOHcqwYcO4/vrr4wE9ZuXKleTl5fH3v/+dX/7ylwwePJgxY8bwwgsvkJeXx1tvvVXjvAcPHqRfv37cfPPN8cfKysr43e9+x3nnncfAgQM544wzuPPOO9m+fXvCa2tb05qXl8e0adN48cUXGTFiBCNGjOD111/nT3/6U53rU6v+E3PgwAGKi4sTHqvL0b7rUaNGUVxczLfffnvM84iISNPTmlYRkTZk3LhxbNy4kXXr1nH66acDUFJSEq8Grl69Ov44wNKlS+nduzfdunVjz549dZ73hhtuoLi4mAsvvBCv18sHH3zAz372M2bOnMmIESOAaECYNGkSBQUFnHPOOXTu3JmlS5fy//7f/6txPr/fzw033MDatWvp06cPkydPpqCggEWLFrF06VL++Mc/ct555zFu3Dgefvhhli9fzsSJE+OvjwWtWNCo+nkAzj777Do/y5lnnsmZZ55Z63OLFi0C4OSTTwZg9+7dAHTr1q3GsV26dAGi1djGmjVrFgCTJ09m27Zt8XWd99xzD++99x6nnHIKkyZNoqKiIh44//znP8e/wzVr1nDrrbeSlZXFRRddhMPh4NNPP+Xpp59m586dPPbYY/H3euaZZ3j++efp0qULEyZMwGQysWDBAm644QaeeOIJfvjDHyaM7f/+7/9wuVxce+21bNmyhYkTJ/Lss88yb948rrrqqoRj58+fH1/zC1BUVMTkyZPZvn07Q4YM4dxzz2X37t3MmzePJUuW8Nprr3Hqqace9dosXbqUf/3rX0yYMIGCggJOPfVUAoEAU6dOrff1ja1nDQaD/OQnP2HdunX4fD6GDRvGz372s4T1yEf7rrt27QrA9u3b6du3b73fX0REmoZCq4hIGzJu3Dief/55li9fHg82q1atIhKJ4HK5EkLe3r172b59OzfeeOMxz2uxWJg7dy4ulwuA008/nV/96lfMmjUrHlqnT59Ofn4+TzzxBBMmTACiFctbbrmF/Pz8hPO98sorrF27lokTJ/Lwww9jtUb/5+jLL7/kmmuu4de//jWjR4+mW7du9OrVK6FCHIlEWL16NS6Xi3379rF37954gFy6dCnt2rWrtYp6LO+++y7r16+nT58+DBs2DIDi4mKAWhvwpKWlAdGKYmMVFhYyZ86chCA0f/583nvvPS655BKefPLJ+LW5+eabufzyy7nnnntYtGgRdrudv/3tbwSDQf7+97/Hw1YwGOSKK65gzpw5/PrXvyYtLY0NGzbwwgsvMGrUKF566aX4tOipU6dy1VVX8eCDD3LWWWeRnZ0dH4fH42HOnDnk5ubGHxs9ejQrVqygoKCAnJyc+OPz5s3D5XJx7rnnAvD73/+e7du3c9ttt/Hzn/88ftx//vMfbrnlFu6++27mzZuHxWKp89oUFBTwwgsvcM455yQ8XlsltC6x0PqPf/yDMWPGMHHiRHbu3MnixYtZuXIlL7zwAmeddRYQDdp2ux2n01njPLHpwuXl5fV+bxERaTqaHiwi0oYMHjyYrKyshJC3YsUKMjMz+f73v8+GDRvi00brU5WMueaaa+KBFaLhGI5UGWPdd0855ZR4YAVwuVz86le/qnG+d999l5SUFO699954KAMYOHAgV199NaWlpfG1p+PGjSM/P5+tW7cC8NVXX1FSUsIVV1wBHKm2ejwe1q9fz9ixYzGZTMf8TFV9+umnPPDAA9hsNh555BHM5uj/PAaDQeDItOGqYo/VNg23vnr06FGjcjd79myAGtemW7duTJo0iYMHD/Lpp58C0QAPsHbt2vhxNpuNl19+mZUrV8aD9ezZszEMg7vvvjthHW9WVhY33XRTvJJb1fDhwxMCK8D48eOJRCIJU8P37t3L559/zrnnnovL5SIQCPDhhx/SpUsXfvrTnya8fty4cZx//vns2LGDNWvWHPXaOJ3O+H3WWJFIhC5duvD73/+eV199lbvuuovnnnuO119/nUgkwq9//ev4VPpQKFTr9wxHvuvq0+5FROTEUKVVRKQNMZvNjBkzhnnz5lFWVkZaWhorVqxg5MiRDBkyhPfee48vvviC4cOHs3TpUtLS0hg+fPgxz9urV6+E32NhKBbYdu/ejdfrZeDAgTVeO3DgQGw2W/z38vJydu/ezbBhwxIa3sQMHz6c1157ja+//hqIBp3XX3+d5cuX07t3b1asWIHZbOaGG25g5syZrFmzhssuu4zly5cTDAbrFcKr+vjjj/nZz35GKBTid7/7XcK01VjVLRZeq4p99qohsKFi006r2rhxIw6HgzfeeKPGc7H1oJs2beLss8/miiuuYNGiRdxzzz3xquHYsWMZPXp0QgCL7Sn70UcfsWTJkoRzHjhwIH7OqmLV66rOP/98fvOb3zBv3jyuueYaINrACKKBNjbG2BTcWPivavjw4SxcuJCvv/76qFXTjh071qjErly5sl5riO+44w4g2mzr1ltvrfH8qFGjuPTSS5kzZw6rVq3irLPOwul01vo9Q9N81yIi0ngKrSIibcy4ceP44IMPWLlyJUOGDGHLli1cddVVjBo1Coiugzz11FNZsWIFZ511VkI1ry7VK1CxSmZs17SSkhIA3G53jddaLJaEcOrxeIAjwbe62FYzPp8PgBEjRuByuVi+fDnXXnstK1asoG/fvnTq1In+/fvHK61Lly7FZrMxZsyYY36emLfffpsHH3wQk8nEE088EV+TGRObFlzbFODYY3V9jvqovm9o7LyhUIjnnnuuztfFrve4ceP429/+xquvvsqnn37KjBkzmDFjBpmZmUydOpXrrrsuYawvvfTSMc95tLG53W7OOecc5s2bx8GDB+nQoQPz5s2jXbt2nHHGGcCRKbT1/X7rUts03VWrVh31usTEQuvR9O/fnzlz5sTXcqenp+P3+wkEAjXu92N9JhERSS6FVhGRNmbMmDGYzWZWrFgRrxCNGjWKk08+mXbt2rF69WqGDRtGeXl5g6uSdcnIyABqD3eGYVBRURH/PRZsDx06VOu5SktLAcjMzASigXn06NGsWrWKQCDA2rVrufLKK+Of69VXXyU/P59ly5bVWb2tzYsvvsj06dNxOBxMnz49vh6zqliFubYmVbHHqlehj5fL5cLtdteoiNZl1KhRjBo1Cq/Xy5o1a1iyZAnvvvsujzzyCN27d2fcuHG4XC4sFguff/55QtW7McaPH8+HH37IggULGDt2LJs2beK6666L/+VHQ7/fhrjjjjvqFUhjNm7ciNfrZeTIkTWei031jYXznj17sm7dOvbs2cNJJ52UcGyyvmsREakfrWkVEWljsrKyGDx4MCtWrGDt2rVkZmbGt/wYNWoU69atY8mSJZjNZsaOHdsk79m9e3fS0tJYv359jee2bNmSUFVLTU2la9eubN++ncOHD9c4PlY5jXXwhWhFsbS0lHfeeSchhMSml7799tvs2bOn3iH8b3/7G9OnTyc1NZXXXnut1sAKxKdOV+9SDEe2uol1/G0qeXl5HDhwoEbzKohOZZ4+fXp86vRf//pX/vjHPwLRsDt27FgeeOABHnzwQeDIWte8vDzC4XCte8quX7+eP/zhD8dcYxozZswYsrOzWbx4MQsWLABIqFCfdNJJOByOhPXTVdX2/SbLT37yE6ZMmVLrfRa7NrEp7Uf7rmPrg3v37p3E0YqISF0UWkVE2qCxY8fy7bffsnjxYkaMGBGfzjtq1Cg8Hg9vvfUWgwcPTugWezxsNhuXXHIJu3bt4i9/+Uv88UAgwFNPPVXj+AkTJuDz+XjssccIhULxxzdu3MjMmTNJT09P6Boba8jz0ksvYTab46F1+PDhWK1WXnvtNaB+TaU2btzIk08+id1u57XXXot3P65Nt27dGDZsGAsXLkzYP3bz5s28//77DBw4kAEDBhzzPRtiwoQJGIbBww8/nBD6Dh06xEMPPcRLL70Ub4q1bNkyXnzxRT777LOEc+zduxeAzp07x88J8NhjjyV0wC0vL+ehhx7i5ZdfJhwO12t8VquViy66iLVr1zJ37lx69OiRsA7Ybrdz8cUXc+jQoRr75X7yySfMnz+fHj16xDs0J9MFF1xAJBJh+vTp8ansEO3QvGTJEkaOHEmfPn0AOO+883C73bzyyivxrtEQbWK1Y8cOrrjiilrX6IqISPJperCISBs0btw4nn32Wfbt28ePfvSj+OOxymRZWdlxd2at7he/+AXLly/niSeeYNmyZfTu3Zvly5dTXFxcY33kTTfdxLJly/jggw/45ptvGD16NIWFhSxatAjDMOJV0JhOnTrRp08fNm/eTL9+/eLTkVNTU+nfvz8bNmyge/fuNaZ11uZPf/oToVCIAQMG8Mknn/DJJ5/UOOass86KV1Dvvfderr32WqZMmcKll16KxWLh/fffxzCMeEUzZtGiRWzatInzzjuPfv36NfgaAkycOJHFixezcOFCvvnmG8466yxCoRDz58+nuLiYO++8k+7duwPR6bIrV65kypQpXHDBBXTo0IEtW7bw8ccf07t373hzpNGjR3PdddcxY8YMLr74YsaNG4fdbmfRokXs37+fSZMmNWgrmfHjxzNz5ky2bNlS676pd911F+vWrePll19m9erVDB06lN27d7N48WLcbje///3vG9zhuTFuv/12PvnkE2bNmsU333zD8OHD2b59O0uWLCE3N5fHH388fmxmZiZ33XUXDz30EJdddhkXXnghBw8eZP78+fTs2ZNbbrkl6eMVEZHaKbSKiLRBAwYMIDc3l/z8/IQw0rt37/jjTbWeNSYjI4M333yTZ555hn//+9+sWbOGYcOG8cc//pGrrroq4ViHw8Hrr7/Oq6++ygcffMCbb75Jeno63/ve97jlllvo379/jfOPHTuWzZs3xxtKxZx22mls2LCh3iE8Ni1048aN8a661aWlpcVD68CBA3njjTd4+umn+eCDD7DZbAwZMoSf//znNfaDXbRoEe+++y5dunRpdGg1mUw8++yzvPHGG7zzzju8/fbbOJ1OTj75ZG644QbOO++8+LGDBw9m5syZvPDCC6xYsYLDhw/Tvn17pkyZwm233ZawTdF9993HoEGDePPNN3n//fexWCz06tWLO+64I2Gbovo49dRT6dmzJzt27KjRvAogOzubWbNm8eKLL7Jw4UJmzpxJdnY2l112Gbfddls8dCdbeno6//jHP3juuef417/+FW9Sdfnll/PTn/403hQqZvLkyWRkZPDKK6/wxhtvkJGRwWWXXcYvfvGLRq3BFRGRpmEyqs6XERERkePyk5/8hAsvvJBLLrmkuYciIiLSJmhxhoiISBM5dOgQq1evpm/fvs09FBERkTZDlVYREZEm8vLLL2Oz2RLWEYuIiMjxUWgVERERERGRFkvTg0VERERERKTFanHdg4uKPEQiLbf4265dKoWF5cc+UOQE0n0pLY3uSWmJdF9KS6T7UlqiZN2XZrOJrCx3g1/X4kJrJGK06NAKtPjxyXeT7ktpaXRPSkuk+1JaIt2X0hK1pPtS04NFRERERESkxVJoFRERERERkRZLoVVERERERERarBa3prU24XCIoqJ8QqFAcw+FQ4fMRCKR5h5Gk7Ba7WRl5WKxtIrbQEREREREvoNaRVopKsrH6XThdnfEZDI161isVjOhUOsPrYZh4PGUUlSUT05Op+YejoiIiIiISK1axfTgUCiA253e7IG1LTGZTLjd6S2iei0iIiIiIlKXVhFaAQXWJNA1FRERERGRlq7VhFYRERERERH57lFoPcHWrVvD1Kk3N/cwREREREREWgWFVhEREREREWmxWkX34Kr++8V+lm3Yn5RzjxnciTMHHbuT7rp1a3jhhWcJhyN06tSJlBQX27ZtJRKJcM01U/j+9y/A4ynn8ccfJj//EAUF+YwYMYpp0+5PyrhFRERERETaqlYXWluK3bt3MXv2XGbM+As5Obncd99v8HjKufXWG+nffyBfffUlp5zSh0ceeZJgMMi1117BN9983dzDFhERERERaVVaXWg9c1D9qqHJ1q1bD1JTU1mzZhV+v48PP3wfAJ/Px/bt2/j+9y/gq6++ZNasv7Njx3ZKSkqoqPA286hFRERERERal1YXWlsKh8MBQCQS5v77HyYvry8Ahw8Xkp6ewezZ/2DJksWMHz+Byy8fxfbtWzEMozmHLCIiIiIi0uqoEdNxGjZsJHPmzAagoKCA66+fzMGDB1i9eiXjx0/k/PMvJBAI8O23m4lEIs08WhERERERkdZFldbjdOONN/HUU09y3XVXEolEuP32n9KlS1euvPJq/vCHx5k58y+43akMHDiY/fv30aVL1+YesoiIiIiISKthMlrYnNXCwnIikcQhHTiwk44dezTTiBJZrWZCobZTMW1J11YaLzc3jfz8suYehkic7klpiXRfSkuk+/K7KxSO8O+1ezhnWBdsVktzDydBsu5Ls9lEu3apDX9dk49EREREREREjurrXUW8tXgLG7Yebu6htHgKrSIiIiIiIidYQbEPgPziimYeScun0CoiIiIiInKCFZRUhtYShdZjUWgVERERERE5wQoqw6oqrcdWr9BaXl7OJZdcwp49ewBYtmwZ48eP55JLLuHuu+8mEAgAsG/fPq655houuOACbrvtNjweT/JGLiIiIiIi0koVxiqtldOEpW7HDK2ff/45kydPZseOHfHH7r33XqZPn87cuXPx+Xy89957APzmN7/h6quvZsGCBQwcOJDnn38+aQMXERERERFprWLTgwtLKmrsniKJjhlaZ82axYMPPkj79u3jj4XDYcrLywmHw/j9fhwOB8FgkNWrV/ODH/wAgIkTJ7JgwYLkjVxERERERKQVCobClHgCZKU5CIUNisv9zT2kFs16rAMeffTRGo899NBDXHfddaSmptK1a1cuuOACioqKSE1NxWqNnjI3N5eDBw82eEC17dtz6JAZq7XlLL9tyrH89rcPMmzYcE477XQee+y3TJ/+pzqPvf32m3n++ZcAuO66ScyY8Y/jfn+z2Uxubtpxn0ean75HaWl0T0pLpPtSWiLdl989BZXrWAf2zmHpZ3sJYGpx90FLGs8xQ2t1+fn5/OEPf2Du3Ll07dqVxx9/nMcff5xbb70Vk8mUcGz13+ujsLC8Rnk8EokQCkUafK5ksFrNTToWwzCIRAyystrx+98/c9Rzr1u3Jv78X/7y9yYZRyQS0YbWbYA2JpeWRvektES6L6Ul0n3ZMpRXBHE7rY3KL42x62D0O++UlQLAtzsK6ZjuOCHvXR/Jui/NZlOtRcpjaXBoXbNmDX369KF79+4AXHnllfz85z/nf//3fykrKyMcDmOxWMjPz0+YUtxUgpv/S/CbT5r8vAC2vLHY+px5zOPWrVvDX//6KhaLlf3799K//wCuv/7HTJt2JxkZmTgcDp566k88//wzrF+/lnA4wkUXXcJVV12DYRg899x0/vvfZeTk5BCJRBg6dDj79+/jjjtuYfbsDzhwYD+PPfYbiooO43Q6ueee+5k7dw4AN910PS+//FfGjBnBsmVr8Pl8PPnkI2zZshmz2cykSddy4YWXMG/eB6xc+SmlpaXs27eXkSNH86tfTUvKdRMRERERaa0WrtrFW4u38KML+zL21M5Neu5IxMBsrhmEPb4QAN3ap2I2mdSM6RgaHFr79OnDk08+SUFBATk5Ofz73/9m0KBB2Gw2RowYwbx587j00kuZM2cOY8eOTcaYW4QvvtjA66+/QbduPbj//ml8+ukydu3aydtv/4lOnTozZ85sAF577Q0CgQC//OVU+vbtz+HDhWze/A0zZ86irKyMH/1oUo1zP/XUE4wbdw7/8z9Xsnz5Mv7611d5+OEnmD37LV5++a8Jx7722p/JyMhgxoxZFBcXc9NN13PKKXnxMc6cOQuz2cLVV/8PW7deTu/eJyf/4oiIiIiItBJzP90BwJpvDjVpaJ2/YidvL9nKi3eOw26zJDznqQgCkO62k53uiE8Xlto1OLT27t2bn/3sZ0yZMgWLxUKPHj347W9/C8CDDz7ItGnTeOGFF+jUqRNPP/10kw/Y1ufMelVDk23IkKF0794TgAsuuIj333+XrKxsOnWK3uhr1qzi2283s3btGgAqKrxs3bqFHTu2MW7c97BarWRlZTF6dM3P8tln63jooeha4tNPH8Ppp4+pcxxr165h2rT7AcjMzOSss8ayfv1a3G43gwYNxuVyA9C5cxdKS0ua7POLiIiIiLR24UgkXvXcvLuYYCiCrYn61yz7Yj8An20pYFS/DgnPlfuioTU1xUZ2upMVXx2kY7aL8WN6Ncl7tzX1Dq2LFy+O/zxhwgQmTJhQ45guXbowY8aMphlZC2exHPnbkkjEwGKx4HAcmYceDke4/fafMm7cOQAUFxeTkpLC888/g2HUfp4jjx35WgzDYMeO7fTqdVKt4zCMSLXfIRyO/sGz2x3VnlMrbRERERGRmFhg7dcji007i9i+v5Q+3TKb5NzdO6Sxv9DLv9fuYURe+4RpwrFKq9tpJTPVDsCcZdv5/shupDgaXFds81pOS95WZsOGz8jPP0QkEmHBgg857bQzEp4fPnwE778/h1AohNfr5fbbf8zGjV8wYsQoFi/+F4FAgNLSUlauXF7j3EOGDGXRoo8AWLNmJb/7XbTqarFYCIVCCccOGzaSDz+M7pNbXFzM0qVLGDp0RDI+soiIiIhIm1LujYbHfj2yANhf6Gmyc1f4o/+//ds9JSxcvSvhOY8vhM1qxm6zcMXZJzP+zJ4AfPZtQZO9f1uiGN9IOTm5PPLIg+TnH2LkyNMYOfI0Zs58Pf78ZZddzp49u7nhhqsJh8NcdNGlDBsWDZObNn3FlClXkZ3djp49a1ZQf/GLu3nyyUd4993ZlY2Y7gNgzJix/OhHV/Pqq0eq2Tfc8P946qknmTLlKiKRCFOm3EheXl+2bv02uRdARERERKSVK6+seHbvkIbVYubg4aZbW+r1h+jbPZMST4Cte0sTnvNUBElNsQHQLsPJ+DG9WLxuL9/sLuL0gR2bbAxthUJrI2VlZfPMMy8kPDZ79gfxn61WKz//+V21vvbmm2/n5ptvr/F47PUdOnTk6aefq/H8o4/+Pv7zsmXRtbJudyoPPPBwjWMvuuhSLrro0vjvzz330tE+joiIiIjId86Rhkg2OmSlcOCwt8nOXeEL0SHbRcQ48j4xsS12YswmE5mpdsq8weqnETQ9WEREREREvqNildZUp40O2S4OFjVdaPX6Q7icVtxOKx5fYhj1+EK4nbaEx1JTbJRVKLTWRqG1EYYNG6HKpYiIiIhIK7b8ywP8Zf7XALhTbHTITmF/oZc5S7c1yfm9vhAuhxW30xZv+BTj8QVxpySG1jSXKq11aTWhVZ1vm56uqYiIiIh8V70896v4z067hYG92gHwwX93HPe5Q+EI/mA4WmlNiVZat+4r4dG/rWHjjsOUeY+saY1Jddko9waO+73bolYRWq1WOx5PqUJWEzIMA4+nFKvV3txDERERERFptOJyf6PWojrsR7aeNJlM9OuRxYSUMQEZAAAgAElEQVSzemEQDZ3HI9Y5OFZpDQQjzF+xi637Snnun19Q6gmQnZa4PWVaig2vL0Q4cnzv3Ra1ikZMWVm5FBXlU15e3NxDwWw2E2kjN5LVaicrK7e5hyEiIiIibZxhGLzzyTZG9m1P9w5pTXruu57/lHDE4LVp5zTodU67BX8gnPBYrPrpqQiSkeqo7WX14o2FVqcViyVaJ1y3OR8AfzD6nlnp1UKry44BeCpCpLtVWKqqVYRWi8VKTk6n5h4GALm5aeTnlzX3MEREREREWo3DpX4+XL6TD5fv5KW7zsZqaboJn+FIdDZmxDAwm0z1ek0oHKG0PDoVd+gpOfHHY+tMy483tPpilVYbVsuRYPyDUd1YuGo3ANnpzoTXpLmi711WEWx0aDUMA1M9r0Fr0iqmB4uIiIiISOtVdfrul9sOJ+U9yjz1Xw96uMyPAdxwYV/u+J/B8cerhtbjUbXSWrXh0vC89vGf21ULrbEqb2PXtX67p5ipf1yK19f2mjkptIqIiIiISFJVDa27DiVn1mJhqb/+x5b4AMjOqBYcnbHQGqrxmoaoqKy0pjisCfux9uiQRqwOmlVtTWsstDa2g/AX2wrxB8JNWsVuKdreJxIRERERkRblQKEXp91C+8wU9hwqb7LzBkNHpt4eLvXV+3UFxRUA5NRR7ay+r2pDlVe+PjXFlrAfq81qJivdQWqKDYfNkvCa2HTk5+d82aDPErPjQBmdc9zYq523LVBoFRERERGRpDpw2EPHbBfd2qeyO99T6zELVu7igVdXseKrA/U+b6nnSLjcsreE25/+Dz99Zmmt03vf+WQbz8/5EoAdB8tw2i3kZqYkHJPaRNODPZWvdzut8dDaPiv6Xh2yXORUq/ACZLjtXDCqOwB7C2q/RnUxDIOdB8ro2bFpm1y1FK2iEZOIiIiIiLRO4UiEXYfKGdirHe2zUli3OR9/IJyw5QzAp1/uZ0++h08+28fo/h3rde7SKus/P1q9O/aOFJb4auyDOvfTHfHXbNtbSq9O6ZjNiU2L7DYzVospHjoby1MRwmY1Y7dZsNvgxxf3o3/PbACuPb8P4XDtW3meOagjC1btim+ZU1+FJT7KvEF6tNHQqkqriIiIiIgkzYathZR5g4zIy6V353QM4JvdRTWOK6ycErtlb2nCtN+jKa2j+ZIvUHfom7N0O7sPldO7S3qN50wmE+4U23FXWst9wYTQfOagTvE1rJ3auenaPrXW16U4ojVFX6B+nz9m9deHABjYK7sxw23xFFpFRERERCRpVn51kHS3nUG925HXPQun3cK6zQUJx3h9QSr8Yfp0zSAUjrBtX2m9zh0Lrbf+cADt0h2cPaQzABXVQl8oHIk3QFqyfi8Rw6BPt8xaz5naBKHVUxFMaMBUX0579DUNrbR++uUBTu6SQYdsV4PfszXQ9GAREREREUmaA4VeenZMi3e1HXhSOzZsTQytsc6/owd2ZPOeEr7dU0Je96xjnjs2PfjUk3MY1a8D+wo8LPlsH/5qobW4PLrFzZQL8hjYK5vyiiA9OtQ+lTbVaWuC6cHBGtOT68NZOWW6IaG1wh9ib4GH/xl3UoPfr7VQpVVERERERJKmoMSX0HioS46b4vIAoXAk/lhsC5ru7dPokO1i+/76VVoLS/0JnXhjoa/69OCismgozkl3kpORQs+O6ZhMietZY1JTbJT7jm/Lm3JfKKFrcH2ZzSYcdkuDpgcXVF679llts8oKCq0iIiIiIpIkXl8Qrz9ETsaRLr3prpodemPrWdulOzipUzrb9pViGLU3K6qqoKSCdlW2rYmF1uqV1sOVldzqe6PWxp1ibZJKq7sRlVaAFLul3pVWry/Ilj3FALV2JG4rFFpFRERERCQpYlXAdlUCVZrLDkCZNzG0Wi1m0tx2TuqcToknEA+aR1NYrYrriFdaE0NrrNKalXbsYBdrxFSf0BzjD4Y5WOQFotvPlFcEcac0biVmisNaY01uXZ54Yx0zPtoMKLSKiIiIiIg0WGzab05CaI1WIMuqbFdT5gmQ4bZhNpnokuMGiIfA2hiGgWEYFJb4EgKxxWzGZjXjCyaGvr0F5bidVlIcluqnqiE1xUY4YjRoiu7H6/Zy/yurKCn34w+GCUeMRq1phWgzJl9lpXXz7uJ44I6JGAaL1uzG4wuyp8qet419v9ZAjZhERERERCQpCkprVlpTa6m0enwhXJVrQF3Oo3fQfeDVlTgdVqZOGEQgFKlRYXRWWxNqGAZf7SiiX4+sOtexVpVaOQ5PRTC+Bc2xlHmja3SXbzzIiL65AI1a0wqQ4rBQUbkm94k31uF2WvnTz8fGn/9iayF/X/QtBw9XJHQ6rs9na60UWkVEREREJCmKy/xYLSbSqlQB02uptHp8R7aIcVUGRW8dzZBi1cWZ/4pNi01JeN5hs+CvDH2RiMEb/9pMUZmfAfXcwzRWsSz3Bckh5RhHRwWC0aZSSzfs45SuGQCkV4bz+jJCAbzvPsQNZYVEDIOy11/l8czo5yh7/c34cd1DBo9nhrHtMnO+0yDiMDCZTJS9/jZmVyauiQ9hsh577W5rotAqIiIiIiJJUREI47RbE6qA7hQbJhOUVqu0dmoX7X6bcoxKa8yarw8B0CXXnfC4026NV1p3Hizj4/V7ARh0Urt6jTnWQMlTUf8Owv5Q9P32F3r5dOMBADpk1y/wxhjlh4kU7aPQcRI7K1yM6dOJVWv2APD9wV3jx23ZWcSefA8n56Sz82AZmakO+vfKxmY1Y3JlgrntRby294lERERERKRF8AdC8Y6+MWaTKTqttY5Ka4o9+u+5y3ey7tsCpl0zLH5cpFpzpD/+dEyNimbV6cGxau6dk4aQnV6/RkWx0FregA7CgWCYzFQ7Xn+Ij9ftxWI2kZvZsNAa8UW3+dmZOYo5h12cPepM3v3kPwBcesY58eMWblvLZm8JF+Z0Z8HWXVw8qCejx7bdPVpBjZhERERERCRJfJWV1urSXPb4mlbDMPBUHNnX1Gw24bRbKK8Isnl3MYcr18UC+PxH1qqePbRLrVNwq4bWWLU0p56BFY5MD56x8BsKSirq9ZpAMEK6yx6v5uZkpmC1NCxqGRVl0R9S0vD5QwRDkVqP21sQnR5dXObHMIiH/bZMoVVERERERJIiGlprduxNd9ko8waIGAaBUIRQOJKwr6mrShDbuP1w/GevLxp0r/l+H649v0+t7+m0W/BXdg8urzy+IXumxkKg1x/iP5/tq9drAqEwdpuFgZXrZhuyXU6MURGttJpd6RhAeS1rekPhCJ7KxwsrtwRqbMOn1kShVUREREREkqLO0Oq2c6i4gv/35MfMWboNSAyqVbv2btxxJLTGAltmqgNzHd1yHXYLFf4Q97+ykjcXfYuJI82d6qNqhdRmrV9cCgQj2G1mBvaKVlob2oQJwPBFK612d7SRU0l5zX1qqzanilWgVWkVERERERFpJF8ta1oBMtwOisuj600XrtoNHNlqBhJD5s6D5fGfY5XWowU1p91KUZk/Po3W5bRiNjdsO5j7rx8BHLsZVEwgFMZutdAuw8nN4/tz6w8HNOj9oLLSak8hLS3akKqwyrToGI/vyDrb2PMNqSK3Vm0/louIiIiISLPwBcI4agutqTUrkVWDqKUyZFotZg4VeQkEo9NvY5VW11FCa/VA25jps706pUcbK9Wx7U51sUorwOj+HRv8fhANraaUdDLc0WtzuLRmpdVTZTyxGchHuxZthSqtIiIiIiKSFP46GjHFgllVrirhMhiONiHq3zMLw4huJQPRdaZw9CD6vWFdueHCvozq177yvI0LdS6nrcGV1uNh+MowOdPiU4sLS45UWsOR6PWIVZqz0o7sw/pdWNPa9mO5iIiIiIiccIZh1Lmm9ViV1ljn3AE9s9mwtZA9+eX06JgWr3weLYhmuO2cdWpnAqEIqzYdIhJpeFMkgBSHJR6SjyUQjOCwQqTkYKPeC8DwFGHO6ky6OxpCq04P9gfCuJzmeDfk7HQHRWWxRkxtP9K1/U8oIiIiIiInXDAUIWIYtYbWTHe0UpiaYuMnEwaydnM+2RnOhNcCnNw1A4fNwr/W7GbQSe3w+IKYTaZaz1ldu8ptbnzB8DGOrJ3LYYvv83osgWCYIUUf4XlrfaPeK8bSZQA2q4UUhzVxq59AGJfTFl/T2i7dyda9paSm2LDbjq/C2xootIqIiIiISJOLhcVapwdXVlqz0xzkdc8ir3tWwvOxvVLdKTZuurQ///fuF8xbsZMvtx/G5bRiqqNzcFXZ6dFg7G9saHVaOVTkPeZxsW17UkNFmDM6Yh82vlHvB2DpOhCIdlcurLKmNbbvbKzSHJsenJtZ//1nWzOFVhERERERaVJFZX58gWjAqq0q6k6xYTGbyKyyNrOqW384kHWb82mfmUL7zBT698jio9XRLsP9emTV+prqsisrrbGqbkOlOKz1mh4cqwo7IhWYMztjO+WMRr1fVRkuGwcPHwnMVfedddot8e7KWWkKrSIiIiIiIg0SCke475UVDM+LNkJy1DJ91Wwy0bV9Kj06pNV6jqw0B+cO7xr/fUTf9mzcUcRFo3swcdxJ9RpHamWVtm/3+oXc6lwOK15fCMMwjlrZDVQGSlvYi8lZ++dpqPRqjap8leHZ6wvhdh6ZEpzmavtNmEChVUREREREmlCpJ0CFP8yO/WUAOB21r7m8b8rwek3zBRgzuBPZ6U4G9MrGXM/XAJw+oHHbz0B0enA4YhAMRY66bjQQjAAG1pAXkzO10e9XVZqrWmgNHpke7HZa412NvyuhVVveiIiIiIhIkynxRJsXHaic3lrbmlYAi9lc7wBqMZsZdFK7BgXW45VSOQX3WFOEA6EwDkKYjXCTVVpj7x0TW9Na7gvich6ZtpyWUrMLc1ukSquIiIiIiDSZkvJoaA1V7rVan06/LVFs3ajXFyIzte51sYFgBLc52um3qSqtKdWq0+XeaNfg4jI/vbtkcOFpPSj1BBgzuFOTvF9Lp9AqIiIiIiJNpsTjT/g9w906q4Gx/U/LK4LsPFCGzWqmc467xnGBUJhUU/QzN1WltXp1ek9+ORu2FlJU5icnw0lWmoNbfziwSd6rNVBoFRERERGRJhObHgyQ7rLVWJ/ZWnTJjVZNP99awPwVu8hItTN96pgax0UrrbHQ2vSV1pwMJ0s37Gfphv3x379rtKZVRERERESaTGnV0NrI7WZagqw0B9npDuav2AVAXatpA8EwblNsenDTr2ltn5WS8FxOZkr1w9s8VVpFRERERKTJVK20tpbutkYoQGDDAgj6Eh6/2HGA4pRoFTUzxYF/5b4ar03P9zDKsQ1owkprlenB7dITK6u538FKq0KriIiIiIg0maqhtWfHpqk8Jlv44BYCa94BswWqdCgeFoGwMxLdmicMgS831HhtTgSyrBHI6gp2V5OMp2qlNaNaE6jsdIVWERERERGRRivzBBjVrz3D+uQyrE9ucw+nXgxfOQCuib/Bkt01/njEMPD5w7y+4Gv25pfz6I9H13jtO59sZd7yXbx889n13nf2WKrubRvrwhxjtXz3VngqtIqIiIiISJPx+kO4nDZG9evQ3EOpN8PvAcDkSOwObDaZcDmt2CxmgqFIbS/FUxHC5bQ2WWCFxOnBI/u2Z8HKXdw7ZXiNqcLfFQqtIiIiIiLSJAzDoMIfqrHPaEtnBGKhtfbpvTarmWC49tBaXhHEndK0a3erTg/u1Smd16ad06Tnb22+e7VlERERERFJimAoQihs4HK0stqY3wtmK1hq357HZjETqqvS6guSmtK0n9dmVUyrSldDRERERESaRIU/BCRWClsDw+/F5HDVOcX3aJVWT0UIt7N1dElurRRaRURERESkSXhba2gNeGqsZ63Kao2uaTUMo8Zz5RVBUpt4erAkUmgVEREREZEmUeEPA60wtPq9cJTQarOYMAwIR2qGVo8vqEprkrWuu0lERERERFqs2PTg1ram1fB7MKWk1/m8zRptLBUKRxK2nAmFI/gCYdxNvKYV4HvDuuCwtq6GVsnSuu4mERERERFpsbytOLSaMzvV+XysMVIwFMFZpVeTxxf9vMmYHnzd+XlNfs7WStODRURERETagEjE4GCRl1AdDYNOhFbbiCngrXO7GwCrJdqgqfperWWeAJCc0CpHKLSKiIiIiLQBz8zewK//vIJFa/Y02xi8vtYXWg0jAn7vURsxxSqt1f9CIL+kAoCcjJTkDVA0PVhEREREpLU7WOTli22FABw47Gm2cVT4Q5gAp+PErsWsWPQ8oe1rGvlqAzCOEVqjn6d6pTW/2AdA+yyF1mRSaBURERERaeXWfH0IgHSXjcNl/mYbR4U/hNNhxVzHfqfJEs7fhjmrC9YeQxp3ArMFa+/RdT4dnx5cvdJaXEGKw4LbqViVTLq6IiIiIiKtWCgcYcn6vfTpmoE7xcahoopmG4vXH8J1gqusAEagAmv3U3GM/J+knL9qI6bt+0vp1SnaaTi/uILcjBRMJzikf9doTauIiIiISCu28quDFJb6ufiMnmSnOZu10uoLhHGe4PWshmFAoAKTLXlTdG2V29z8a80eHv7rGr6snIqdX1xBbqamBiebQquIiIiISCu2dV8pbqeVgb2yyUp3UOEPxbv4nmiBYBj7id5bNBQAIwL2urv/Hi9rZaV118EyAPYVegEoLPGRk+lM2vtKlEKriIiIiEgrdvCwl/ZZLkwmE1lpDgCKy5un2hoIhnHYTmzEMILR6dAme/LCY6zSihH9VygcIRyJEAhFWlWn5NZKoVVEREREpBU7VFRBh+zoFNXsytC6+1B5s4zFH4pgt53YSqsRiFY9TUmstMbWtMYEQxECwWhTphNeWf4OUmgVEREREWmlgqEwh0t9tK9cV9m9Qxq5mU5embuJguIT35ApOj34BEeMQHTbmRNSaa0UCkfinYSrB1pperrCIiIiIiIt2DufbOP9Zdtrfe5QsQ8D6JAdrTKmOKzcedUQQuEIq74+xKadRezNP3FV10Cw+SqtyVzTGgum4Ug0qAZDEYLxSqsiVbJpAraIiIiISAs299MdAFw4ukeNqt6homhga591pINt+ywXvTqls3rTIWYv2QrAa9POOSFjDYTCzRBaK9e0JrN7cOV19/rDQOX04FA44TlJHl1hEREREZEWJBAM83/vfsHuQ+XR7Vwqbdx+uMaxBw9HA1uHrMQq48Be2eys7HQLcLjUl6TRJgoEI80wPTjWiCl5odVaOT041pW5wh8iGIpND9aa1mRTaBURERERaUE2bC1k7Tf5zFm6LWHrmq93FdU49lBxBW6nldQUW8LjGan2hN/Xbc5PzmCrMAwjuqa1uSqtyQyt1YK41x8iUBla7Se4W/J3Ub2vcHl5OZdccgl79uwBYP369Vx55ZVcfPHF/PKXvyQQCACwadMmJk6cyA9+8APuvfdeQqHm2SNKRERERKQ1inX+7Zjtoqg8EH/cUxGscWxsu5vq0lyJoXVXE3YT9vpCzF+xk1BlI6KYUNjA4MSv8YxteUMSpwebTSasFlP8d68vRDAYnR6sNa3JV68r/PnnnzN58mR27NgBRAPsHXfcwW9/+1s+/PBDAGbPng3AXXfdxQMPPMDChQsxDINZs2YlZ+QiIiIiIm3QrsppvTarmeKyI/utenw1i0GHiirokFUzrKVVq7zuK/A02fg+Xr+Ht5ds5bNvCxIej63xbJZKq82JyZzc8Fh1a5uqlVZND06+ejVimjVrFg8++CB33303AP/9738ZMmQIffv2BeC+++4jHA6zd+9efD4fQ4YMAWDixIk8++yzXH311UkavoiIiIhI27L9QDS0BkMRiipDa06Gk3JftNIaMQwWrtxFVrojut1NVsca50hzHQmtXXNT2VvgwesLUeLx06mdu9FjMwyD/35xAID13xYwom/7+HPxfUsbOF3WCPoIbV+LEWncDM1I/nZMtuRtdxOT4rDgrZyu7fUFq6xpVaU12eoVWh999NGE33fu3InL5eIXv/gF27ZtY9iwYUybNo2vvvqK3Nzc+HG5ubkcPHiwQQNq1y61Qcc3h9zctOYegkgNui+lpdE9KS2R7ktpiarel8Vlfko90SnBFquFYGUfpl5dMjhQ6CE3N423Fn3D25VdgQH69GxX4962pxyZHjwkL5e5y7bz8N/WcPCwlzm/uxSLpXFB60ChhwOHvaQ4LHy5vZB27VIxm6PTZoNE/52T7W7Qn7XS9SsoWPJyo8YT4+zWL+l/vlNddgpLo3+JUBEI46ycgt2xfRq5uS0/wzRUS/rvZaO2vAmHwyxbtoy33nqLzp07c++99/LSSy9xxhlnYDIdmettGEbC7/VRWFhOJGIc+8BmkpubRn5+2bEPFDmBdF9KS6N7Uloi3ZfSElW/LzftPNJsqbjMh6cigNtpxW23UFIeID+/jC+qNFWyWsz0zHXVuLcjEQMTYADdc6KV1YOHo9vjfLn5EJ1zGldt3b63BIBendL5akcRu/cW4XJGq7r7K6c1+ysCDfqz5i+IdkV2X/kEWO3HOLp2ppTk//m2VQn6/kCYQwXRdcJlpRXk03LzS2Mk67+XZrOpUUXKRv0VS05ODqeeeirdunXDYrFw4YUXsmHDBjp27Eh+/pE/RAUFBbRv3/4oZxIRERERkZi9+dEg5LBbCIYiFJf5yUxz4E6x4akIYhgGpd4gXXOjoXPoKTnx0FiV2WzCXbmutU+3zITn9uQ3vilTeWUzqPaZ0XW0FZX7lgJVuuk2cI1nKFq9NGW0x5ya3ah/TJaa16CpOe2JnytWET/Ra3i/ixoVWseMGcPGjRvZv38/AB9//DEDBgygS5cuOBwO1q5dC8B7773H2LFjm260IiIiIiJt2N4CD26nldyMFALBMMXlfjJTHbidNsIRA38wTJk3QLf2qdx+2UCu+F7vOs+V5rKR4rCQ7rYnbIGz+zg6Ccc6GOfEQ+uRdaiBRnbTNUJ+sNgxmVr22lCnI3GSalnltdCa1uRr1PTgTp068dvf/pZbb70Vv99Pv379uOeeewD4wx/+wH333Ud5eTkDBgxgypQpTTpgEREREZG2an+hl845biKR6J6nRWV+uuSk4nZG/2+7pyJEmTdImsue0ASpNmkue3xbmi45bkoqt8/5cPlOMlMdnDu8a4PHF6u05laGVm9CaG1spTWAyeZo8FhOtJRqldayykqrQmvyNSi0Ll68OP7z2Wefzdlnn13jmL59+8a3vxERERERkforKffTo2MaZd4gvkCYEk8gPj0Y4HCZD38wnNAduC6DTsqmuCwarDrnuPlqRxHD++SydnM+X+8sanRoNZtMZKdFQ6YvUCW0hhpZaQ36G72W9URKqay0pqbYKK8IUuYNYrWYMDewh480XKMqrSIiIiIi0vRKvQHSXXZ8gTD7CjwYBmSl2uOV1gOF0WZK6a5jh7yLT+8Z/7lXp3RMJph83imUVQTjU1sbqrwiSGqKFVfleJqm0urHZG35ldbYmtZ4aK0Iao/WE0ShVURERESkBQiGwlT4w6S77RR7ApRUTj+tWmndXxla09wNq0ye1r8DPTumkZ3uJM1lY1+Bp1FjLK8I4k6xxauOiY2YKiutDQytRsgPrWF6cOVnju1DW+oJNLiqLI2jqywiIiIi0gLEQmq6246jShjKTHWQk+EkxWFlwapdAPWaHlyV2WSiUzt35WvtlHkbV2n1VARJTbGRYo+F1loqrQ0NcqEAplY0PTi29U15RVDrWU8QXWURERERkRag1BMNkulue0K1MivNgdNuZcJZveKP1Wd6cF3SKrfPiUQavrdoWWVotdvMmE2mhNAaW98aq0TWV3RNa8uvtDoqvxNrlf1aFVpPDF1lEREREZFmVFzu5/5XV7J1XwkAGW57PAyZTaZ4QD1nWNd4te94Qmuqy4YBlPsaXm0trwytJpOJFIeFCn8IfzDMX+Zt4otthbRLd2IxN7TS6m8V3YOtlmjDpapB1a41rSeE1rSKiIiIiDSj1ZsOsTffw6zFW4BoII1VWjNS7ZjN0bBkNpv4w+1nsK/Ag8Pe+LAUm1pc5g02KPwGQxHKvUHSK9fTpjisVPhDfLmtkKUb9gMwqt/Rt+GpTWuptFoqK6xmc7RjcMQwsDWwqiyNo9AqIiIiItKMMiu3jwlXTtdNd9twVIahzNTEMJfisNK7S8ZxvV9aZVAt9wYAd71e882uIpZvPEA4YtCzY1p8LBX+MNv3l8WPO6lzw8dmhPytYk2rtfIvD8LhCA57tMqsRkwnhkKriIiIiEgzqrrLZ4rDis1qiW+lkpna9GEuLeVIpbW+3lq8hR0HouE0FkxTHFY+21LAZ1sK4sf16JDa8AGFAq2i0tolN/rZRg/oyL5Cb2Vo1fTgE0GhVURERETahAUrd7F9fym3/nAAJpPp2C9oIYLhSPznWBUz1swoK63pw1ys0lrfvVrziyvigbXqmApLfPHHzh/Zjf49s+jTLbNBYzEiEQgHW8Wa1qw0B6/e8z1MJhNzl+8EoH1WSjOP6rtBoVVERERE2oRZH0fXhJ4+sCNDTs5p5tHUXzB0JLT275kFgKOygpec0BqrtAaOeeze/HKe/Pt6TCbI65ZJr07p8edOH9iBJev3cfP4/vTunBFvEtUgIT8AplZQaQXifxlSXnntuuTUb3q1HB+FVhERERFpE3IynBSU+PjLvE3ce91w2me5jnr8l9sK6d0lA4fNQjAciW9pcqJVDa153aKhNdahtvqa1qZgtZhJcViPOT24zBvgg093EAxFuGvSUPr2yEp4fuLY3kw466TjqmoblaGVVlBprcrji27vE5syLMmllcMiIiIi0iaUVwQZ3LsdZd4gKzYePOqxJZ4AT8/6nD+/v5G3l2zhtqf+g9cXOuprkiUWWi89oycndYlWMp2V3YEzk1Bphei61mNVWh/6y2pWbTrEaf071AisMcc9DTsUHUNraMltDqAAACAASURBVMRUG1VaTwyFVhERERFp9Sr8IXyBMHndMrFZzfgC4aMeX1IerfB9u6eEhat2AzBvxc6kj7M2sTWtl57ZE3NlCMzrnsXkc0+hb/eGrRGtrzSX7aiV1gp/iKKy6DW65IweSRkDVG53A62iEVNVvTtH/3LheLYekvrT9GARERERafVKPNGKXWaqA4fNgj909NBaWnl8hT+ECTCAzXuKkzzK2gVDEUwmsJiPVC1tVjPfH9ktae+Z5rJTUKWRUnWHS6PP3TJ+ADkZR2825Pv0DSJF+xo1DiNQAbSeNa0xd00eSqhKAy1JLoVWEREREWn1iiurgpmpdhw2M4FjVFqLy49MjTUAu9VMMNg8ISQUjmCzmk9ox+NUl40dB0prfe7zLQXM/XQHANnpRw+Thq+c4Jf/wpSWi8nViP1jzWYsXQZgzkleNTcZ7DYL9mZaA/1dpNAqIiIiIq1eceV038w0B3abBX/wGNODPf74zyagb48s8osrkjnEOgVDEWyWE7tqLzY92DAMTCYTsz7ewsmVTamemb0hflx2mvOo54mUHADAecY1WHsMSeqY5btLoVVEREREWi2vL8iz//yCdunRcJWZGg2tgcrmRh+t3s3OA2Vce34ftu4tIa97JjarhZIqldaTu2aQmmJjb76nWT5DMBTBaj3BoTXFTjhiUOEPYzLBwpW7WGw1x69bTGba0RskRYr3A2DO7Ji0sYootIqIiIhIq/XFtsNs3h1di5qd7sBpt0TXtFZOD3774y2EIwabdxdRWOonzWXjwtN6UOwJkOKw0qNDKj+6sC8LVu4ieIx1sMnSXJVWgLKKACXlAQyoEVgBLOajjytScgBMFkxpuckYpgig0CoiIiIirdjOg2Xxn4eekovJZMJuM1PuDVJU5iccMbBZzRSWRqcDl3mDzPp4C51z3HRvn8rdVw8DomsU/bWEtmTYvr+Ud5du446Jg4Bo92Dbia60xkJraTmHt37NydboNN9u7d2cM6wrf13wDQChfZuOep7wwa2Y03MxmbW+U5JHoVVEREREWq2te0viPw87JQcAh83C4ZCfLZXP3X7ZQF7+4Ct+eFYvOrdz89Rbn7GvwMOofu3jr7WdwEZMi9ft4ctth8kv9tG5E4RCJz60ZqZGGyxZv5zLgL2fMCC98gkf8CncUfl7xdyPjnku60mjkjNIkUoKrSIiIiLSKhmGwc4DZXxvaBcG9W5H3x5ZAPHpwZ9vKcBhtzCgVzbT7zgTq8WcsE1Jn25H9kC1W81EDINQOII1iVN1w5EIn31bAEB5RXSf1GAofMJDa4csFwCR0kOUmNJZ4vw+44Z0pn2mC4ulYV2MLe2StzWPCPx/9u47TK76uhv4907vs71oV6tV740mqmimGAMmYGxjggMYO05etzixX5zE8DgxsRPHTpzYJo9j494w8GKMDS5IpgiQhCTUu3ZX2l5mdnq75f3jztyd0daZnbr7/TwPD6vZmTu/Xc2M7rnn/M5h0EpEREREFSohyoiLMmrdFmxaVqfdbjLq4fFHsevoIK7c0JwRhBoNergdJviCcVy1YUHG7QAQTxQ2aD1xdhShqAgACKWCVkkp+p5Ws0mPGpcZQtSHYdmFsHsJFq5fW9Q1EM0Ug1YiIiIiqkiRZLMlqylzP6XZqIMCdf7p1o3N4x73yF9cDEVRMrKbZqP6tdqMqXCnyHtPDGtfj2VaZTisxoI952Saamww+/3wis1w2Ir//EQzVdxLOkREREREeRKNqRlLizkzyDQbx4LYphrbuMdVO82ocWXOH9UyrQVsxqQoCvaeHMLqZBlzMDoWtBqyLMnNh6ZqC2xKGCOiFS7b1KNtiEqJQSsRERERVaRIPBm0npdpNSWDVkEALKaZZU1NyUxrIYPW0WAc3kAMF6yoh14njGVaS9A9GADa3IBeUOCXrVo3YaJyxKCViIiIiCpSNJYqD54403r+7VMxaXtaCzerdcQfBQDUV1ngsBkRDKtBq1iCRkwA0GyJAwBGZRszrVTWuKeViIiIiCpSKtNqPa882JQMAC3mmc8ONWp7WguXafUkg9YalwUOqzFjT2uqPDlb0sApKNFgTo+tD50EAPhkG5wMWqmMMWglIiIiooqUyrSeXx5sNuWSaU2VB+c/09rvCaOj14/RYAwAUOuywGExpnUPlnPqHiwHhhD+1RdzXpcegKQI8MgOlgdTWWPQSkREREQVSdvTen6mNVkenE2m1ZQ28ibfvvaLtzHsi2Lz8jrYzAZYzQY4rEb0ecIAgISo5FQerIR9AADz5fdC37gsp7X953OnEVJ0zLRSWWPQSkREREQVKTrJyJtUH96ZNmEC0hsx5T/TOuxTy4L3nRzGwgYHAMBuNSIYjkNRFIhSbt2DlZga9OrrF0NfvzintdnrQtCPDMGaRYBPVGwMWomIiIioIkViIvQ6YVyWcrJgdiqpYyTynGn1heIZf65xmgEADdVW+MMJbZ9rTpnWeEj9wjx+rM9MXb1xARbU2SEIxR+5QzRTDFqJiIiIqCJFYxIsJv24gGvt4ho019rw7itnnn00FWhO6/GzXgDA+65bhuNnR3Hp2kYAwOImJwDgSIcHAHLa05rKtAqm3IPW1e01WN1ek/PjiYqBQSsRERERVaRIXJywBNhhNeKxD1+a1bEKVR78yv5eVDvNeMdFrbjpkjbt9kXJoHXHgV4AQFUyA5sNJT77oJWoEnBOKxERERFVpGhcyttezFSmNZ/lwX0jIRzp9OKazS3Q6zJPu20WIxqrrdixXw1aF9TZsz6+EgsBeiMEA5so0dzGoJWIiIiIKlIkNnGmNRc6nQC9TshrefD2vT3Q6wRs3bhgwu8vb63Svm6sziFbGg9DMGcf7BJVGgatRERERFSRonExq7E20zEZdYgn8lMeLEoydhzqw8WrGuC2T5wJXbdkbC9pTo2YYmGWBtO8wKCViIiIiCpSMJKA3WLM2/EsJgOieQpaB7wRRGIS1i+pnfQ+a2bZAEmJh2fVOZioUrARExERERFVJH84AZctf/s5bWYDIlExL8fqGQoCAFrqJy/fdViN+PC716HGnlvgrcRCEKzunB5LVEkYtBIRERFRxYklJMTiElw5BnwTsZoNCMfyFbSGIAhAc+3UmdDbty7F0FAgp+dQYmHoqibeL0s0lzBoJSIiIqKK4w/FAQCuSfaL5sJmMcCXPO5s9QyH0FBtg9Ew+Z5b2dePQN9bSASiOT2HEg1wTyvNCwxaiYiIiKiiBMJxLWidrMlRLqxmA/pHwnk5Vt9ICC3TjLGJvvoDhHqPzup5dK76WT2eqBIwaCUiIiKiirH/1DC+/tQBXH9BK4A8Z1rzVB6sKApG/NEpmzABgOwfhG3lFgib35PbEwkCBMfUz0E0FzBoJSIiIqKKcfDMCADgpb3dAJDfRkwWAyIxEYqiQBCEnI8TiYmIJ2RUOcyT3keRJSghL0y1LZCYLSWaEkfeEBEREVHF6OrPbFqUz0yr1WyAJCuIJ+RZHccbiAEAalxTBK3hUUCRYXAzYCWaDoNWIiIiIqoI8YSEzv4Atm5s1m4z6PN3Omszq0WI33vhKKLx3MuEU0HrVJlWOahmjBm0Ek2PQSsRERERVYQhXxSSrGDVompsWlaHRY3OvB7fZlGD1l1HB3Gk0wsA+M0bnThxbhSA2hH4UMfItMdJBa3VzikyrYFhAAxaiWaCe1qJiIiIqCKEIgkAgNNqwsfvWp/341vNY6fG/R61i/DTL58BADzx8HX44g/fQiwu4WsfuwJui4DEsVcAafyIHEeHB9dZPHB0RBDXTbw3Vuw7DgAwuOoAXyLfPwrRnMKglYiIiIgqQjAZtDqsxlk1SpqMLT1oHQkjIY7tbf3Mt3YgFpcAAC/uPAuX5xCu8v5qwuMsA7DMBoi792KqImNddSt0JgsABq1EU2HQSkREREQVIRW02q2FOYXNyLR6wxn7Wkf8asmv3WLAK/t7sUkYBOyA7b3/Ap19bOzMmT4fvv7LA1jc7MKn7t449RPqjfn9AYjmKO5pJSIiIqKKEErLtBaCPe24/SNhRJKZ1ZSP37keaxfXIBqXYBXUsmCdrRqC0az99+Qr52C0WPHA7Rszbp/wPx1PxYlmgu8UIiIiIqoIwUgCBr0OZqO+IMd320344kNbcPe1SxGMJDDoDWvfa6yxYfOKeq25klWIQwEA41izpdO9Ppzs9uHmLW1Tdg4mouwwaCUiIiKiopFlBT/5/QmcHQhMf+fzBCMJOKyGguxnTVlQZ8eKhVUAgP2n1E7BOkHAR29fCwCodowFrXGYIQhjp9MHTo1AEIAr1jWDiPKHQSsRERERFU3vSAgv7e3Gf/xy/4zuf6rbh8efPQRJlpNBa+H3gS5qdMJs0uPtk+pYmr+/70IsalLH61QlM60WIYEoTBmPO37Wi0WNTm10DhHlB4NWIiIiIiooWVEwkBwh09WvZlh9wTgURZn2sa8e6MXuY4Po7AsgVKSg1aDXYXmrGyP+KADAah4rR65Ky7SGZXUt8YSESEzEmT4/VrZVFXx9RPMNLwMRERERUUE9/fJpvPDmWdx6eTsi0bGOvKd6fFjeOnWQd/zcKADgaJcXwaiI5lpbQdea0lrvwKEzHgCAxTR2yjy2pzWBkGTEv/5kL052++CwGiBKCpa1MGglyjdmWomIiIioYIZGI3jhzbMAgOdf78RLe7vR1uCAy27CT/9wEpIsT/pYbyCGQW8EAPDMK2fQOxyCxVSYJkznq05rpJT+nFUOtSTYKsQRUYw4fm4UsqLAH1Y7Gy+oK05QTTSfMGglIiIiooIZHFWDzs/csxlb1jTCYTXiugtbce8NK9A1EMDvd5+b9LEdfX4AwGVrG7FkgQs2swHLWtxFWXcqowoA5rSg1WjQ49bL21FnUyCYMwNUnSCgvspalPURzScsDyYiIiKigknNVnXZjPjLZAdeAFAUBZuX1+GpP52Gw2rEVRsWjHts73AIAHDfTSszSnSLIT1o1Z3XrfjOrUsQOBPD5jVt+EzrZjz/eieOdnlRV2WBQc+cEFG+8V1FRERERAUTTAat5zdQEgQBD926Bm2NzkmzrX0jYdS4zEUPWIHMoPV8iiID8SgEkxWrF1Xjzq1LAABNNSwNJioEBq1EREREVDCpoNU+Qddfq9mAlQurMOSNTNhJuG8khOYSBYJuh2nybyaiAMbKg5tr7QAYtBIVCsuDiYiIiKhggpEELCb9pGWzjdVWxEUZo8F4Rnbzhy8eQ2d/ANdf0FqQdcV2Pgmx79iU9/kbl7qnNvTsa5nfkCT1/yY1SLVZDPjIbWuwrLU4+22J5hsGrURERERUMNPNVm2oVgO/QW9YC1oToow/vd0LAFjU5CzIuhLHXwX0Ruiqx++lTYnI6pxWwTQ+g2pYtBmGBWu0P1+6tin/iyQiAAxaiYiIiKiAghFxwtLglIZqtdvuH9/qRq3bgiOdXqxcqM46vfmSNly+rjDBoCKJMC67FJbL7530PiuDMQg6ATbbFKXCRFRwDFqJiIiIKG9ESc4oBQ5Ok2mtcanZ1T0nhnC404NoXNIaG21cVgudTpj0sbMiJyDoJ18XALgdkzdjIqLiYSMmIiIiIsqLYV8Ef/21V/Cj3x3H57+7EwlRnrY8WK/T4a6r1SA1Glf3iv7mzS4AQK3LUpB1KooCSCKgZ/6GqBLwnUpEREREedHVH4Qoydi+rwcAsPvYgJpptUyd0XzXZe2QZAXPvtoBvU5ALBm8VrsKlOmUk42UdDwVJqoEzLQSERER0awlRAk9w8GM2379ehfCMRF26/TB4ZbVjWiuteG91y7TbtPrCnSqKqljeKYrDyai8jCjT4JgMIhbb70V3d3dGbf/+Mc/xn333af9ube3F/feey9uvvlm/NVf/RVCoVB+V0tEREREZWfAE8ZHv/oynn21Q7ut2mnGoCcMs0mPi1c1THuMxhobHvvwpbj+QnXEjclYuNyKIovqFywPJqoI034a7N+/H/fccw86Ozszbj916hS+/e1vZ9z2hS98AR/4wAfw4osvYt26dfjWt76V18USERERUfl55pUzUJTM267Z3IJP3r0BD3/gArTUO2Z8LJ1OwJc/ehm++KEteV5lGikVtDLTSlQJpg1an3zySTz66KNoaBi7QhaPx/HII4/gE5/4hHZbIpHA7t27cdNNNwEA7rzzTrz44osFWDIRERERlZPe4RBMhszTyoYqKzYsrctpzmpDlRV1VdZ8LW88rTyYmVaiSjDtO/Wxxx4bd9tXv/pV3HXXXWhtbdVu83q9cDgcMBjUQ9bX12NgYCDrBdXWzvxKXKnU1xdmyDXRbPB1SeWGr0kqR3xd5uaHvz2CRU0uHDg1jAduXQNH2txSSVYwOBrBzZe1Y8f+XjTX2XH4zAhWLqkt2993XPAhBMBV5YSjDNZYrr8nmt/K6XWZ9eWlHTt2oK+vD5/73Oewc+dO7XZFUSAImXO0zv/zTIyMBCHLyvR3LJH6eieGhgKlXgZRBr4uqdzwNUnliK/L3Miygl++dFL780u7z+LOq5fgnVsWAQCGRyNIiDJq7Eb8+19fjkhMxGsH++Ay68v29y0NjwIA/CERkRKvka9LKkeFel3qdEJOScqsg9bnn38eJ0+exLvf/W6Ew2EMDw/jU5/6FL7yla8gEAhAkiTo9XoMDQ1llBQTERERUeUJx8SMP0uygl9uP40LVzZgNBDDH/eojTqbamwAAKvZgBsuWlj0dWaF5cFEFSXrd+qXvvQl7eudO3fiG9/4Bv7zP/8TAHDRRRfht7/9LW677TY8++yz2Lp1a/5WSkRERERFF4wktK8vWd2AJQvc+MW2k3j82UPo6h/LxDQmg9ZKoLARE1FFyevlpUcffRQPP/wwHn/8cTQ3N+NrX/taPg9PREREREUWDI8FrTdctBBLW9zoHgzitYN9AID7blqJU92jcNtNkx2i/HDkDVFFmfE7ddu2beNu27JlC7ZsGWtH3tLSgh/96Ef5WRkRERERlVwgEgcAPHL/RWhvcgEA3n/9MnQPBXHN5hZs3bgA125uKeUSs5cqD9YxaCWqBHynEhEREdGkUplWh3WslNZmMeKR+y8u1ZJmjeXBRJVl2jmtRERERDR/pfa0Oq0VVP47HTZiIqooDFqJiIiIaFKBSAJGgw4m4xw6bWSmlaiizKFPHyIiIiLKt2A4AYfVCEEQSr2UvFHYiImoojBoJSIiIiKNrCjYtrcbvpDagCkYScBpnWMZSa08eI79XERzFC8vEREREZFm15EB/Pj3J3Di3Cjam1x4+9Qw1i6uKfWy8mqsERNPhYkqAd+pRERERKR5bkcnAGDX0UHsOjqIDUtrcdfVS0u7qHxLBa06ZlqJKgHLg4mIiIgIAODxR9HvCWPj0loAwKZldfg/f7YOCxscJV5ZnkkJQNBB0PFUmKgSMNNKRERERACA071+AMBtVyzGg+9aDadtDo25SaPIIkuDiSoI361EREREBAA43eOD0aBDW6MDBv0czkJKCY67IaogDFqJiIiI5rlITMT+08PYe2IIi5uccztgBQBJhKDjaTBRpeC7lYiIiGiee/rl09i2twcAcN9NK0u8msJTJJYHE1USvluJiIiI5rFwNIEdB/uh1wm4c+sSrF9SW+olFR7Lg4kqCoNWIiIionnsZLcPsYSEz96zGasWVZd6OcUhJSAw00pUMfhuJSIiIprHhn1RAEBTra3EK5k5afAMYrufBhQ5t8ePnIXO1ZDnVRFRoTBoJSIiIprHRnxRGPQ6uOyVM95GPHcQUs9h6JtW5PR4fXULDEsuzvOqiKhQGLQSERERzWPDvgjq3BboBKHUS5k5KQEIethu//tSr4SIimCO9zMnIiIioqkM+6Koc1tKvYysKFICMLCREtF8waCViIiIaB6rxKBVbaTEoJVovmDQSkRERDRPRWIigpEEaissaFVEjqwhmk8YtBKVoe8+fwQ7DvaVehlERDTH9QyHAAALau0lXkmWWB5MNK8waCUqM4qiYMehfnz3N0dLvRTNaDCGNw715/x4SZYhy0oeV0RERPlwbjAIAFjY6CjxSrLE8mCieYVBK1GZiYtjM+diCamEKxnzyv5e/O/zRxAIx3N6/PdfOIZvPHMwz6siIqLZeOvYIJ7cdgo2swG1rgorD5ZYHkw0nzBoJSoz4aiofX2ye7SEKxnjC6rBqjcQy+nxx7pG0TscgjcQg6wUP+MqSjK6+gNFf14ionI17Ivgf58/glhCgl4vQKikcTcAM61E8wyDVqIyE46NBa0DnkgJVzLGH8o9aI3ERIz4oxgNxvC339yBf/nRHihFDlyff70TX/j+bpwdYOBKRAQAv97RCQBY2ODALZcuKu1icsBMK9H8Yij1AogoUyQt0xqOJkq4kjG+WQStqSYfqbLnM71+HOvyYnV7Tf4WOI3Unq3ekRDaGp1Fe14ionIUjCTw5pEBXLGuCR+8eVWpl5MbMQ6YK2wfLhHljJlWojITjo0FqqG0ALaUUplWTw5Ba/dQcPxtyUC2WOxW9Wr88Gi0qM9LRFSO9hwfREKUcc3mllIvJXdSAgK7BxPNGwxaicpM+p7W9FLhUkplWkdzybQOjg9QB4tc9hxPNrTqHSlusExEVI7ODgZhNeuxsKFyM5UsDyaaXxi0EpWZVKDqtBkzAthSicZFrYuxN5B9prJ7KIj09h5VDhMGvOE8rW5mUpni3iEGrUREPYNBtNQ7Kq/5UjqRjZiI5hMGrURlJhWo1rktZbGnNRXwAdmXByuKgu6hoLaPVACwtMWNQx0eHDozks9lTskfVn+PA6Pl0diKiKhUFEXBuaEQFtZXbpYVSGZaDaZSL4OIioRBK1GZCcdEGA06uO1mHDs7is8+/joSabNbi80fUgO+xhpbVo2YIjER3kAMoaiIVYuqAKh7S+vc6izArz25H6PB3EboZCsVeMfjUtE7FxMRlRNvIIZITERrvb3US5kdjrwhmlcYtBKVmXBUhNVsgNWsNvce9kXhyaEsN186+v0AgJUL3YjGJURmsM82IUr47OOv4+++9br62LZqAIDLbsK6JbXa/T79jR14dX9vAVY9RpJlhCIJGPQ6KEBJLwAQEZVaqpt6ayXvZ1UUgHtaieYVBq1EZSYcE2EzG2C3jE2k8viLk5GcyJuHB9DW4MCqRWrgOZNs64AnonU+XrmwCqvaqqDXCXDZjFjbXoMnHr4Oq9rU7Otv3uwq3OIBBMIJKADqq9QMb5xBKxHNY6mO7i11lRu0Qk5ePGXQSjRvMGglKjORaAI2iwG2tKA1lwZI+eDxR9HR58eWtY2ocVqSa5k+aO33qI2WHr3/Yvzfey+AxWSAy25ClcOs3efjd23ALZcuwqA3Al8By4R9QbU0uM5tBTDWSZiIaD7qHgqh1mXJ+Dem4kjqthWWBxPNHwxaicrMiD8Gt90Em3nshKKzP4C///ab2L63u6hrOdOrlgavaqtGlVMNOGcStPYlg9amGpt224fetRq3XdGu/dlqNuDiVQ0AgEMdnnwteZyeYTWrsKhJbQYVY9BKRPNY91Cw4vezKmKySSHntBLNGwxaicpIOCqi3xNGe5MTCWmsjPWPb3Wj3xPG73adK+p6Ovr8MOgFLGxwoNqhdmn0BKLYc3xw0r2tvcMhvLq/F9VOM8wmvXb7mvYaNNdmnigtbHTAZTdpQWssIeU9qOzqD8Jk1GFRo1oKF0+wPJiI5qdYQkL/SLii97MCYKaVaB5i0EpUJryBGL7z/BEAwOJmFyRpfJfbEX8U0XjxZrd29PmxsMEBg14Ho0EPp82IE+dG8c3/dwh/963XIcvj1/jDF49h2BfN2JM7GZ0gYN3iGhzu8ECWFfzXUwfwsf94BbF4/gLXrn4/2hqcsJjU9cRFZlqJaP7Ze2IIX/rxHkiygnWLa0q9nFlRpOQoNgatRPMGg1aiMvHbN7rw9qlhAEB7swvvuGghbrx4ofb9e29YAUlWcOKcb9Jj7D42iBPnRvOyHkVR0DUQRHuTS7utymFGd7LzZCQm4uxgYNzjoslM6Z9dtWRGz7NuSQ2CkQQ6+wM42uWFJCt4YWd+mjPJioKuwSAWNTphMqofd8y0EtF89NM/nsDZgSAsJj1WLKwq9XJmJ1UezKCVaN5g0EpUJroG1ABwTXs1HFYjbBYD3n/9ctx7wwqsX1KLS1ar+z8HkvtFJ/L4s4fw5Z/szct6QlERkZiIxmqrdpvdYoA/nND+HEj7OiWWkHHxqgZsXlE/o+dZ214DAcCuowPabZ3944NhABAlGR7/zJtSjQZiiMUlLKi3w2RQS5XZiImI5qNUM7qP37kegiCUeDWzxPJgonmnglvHEc0dsYSEjj4/3rmlDXdfuyzje9df2IrrL2yFoigw6AWMTtJpNxwdCyBFSYZBP7trUsO+CACgrmosaLVZMk8QgpHxQWsokoDDOvMTCafNhPZmF17aozaZ0usErfswAAx6w9DrdKh1W/DMy2fw4q6z+I+PXwm33TSDn0ENcOvdFi3TGmN5MBHNQ5IkY217NVa3V3ZpMAAoEhsxEc03DFqJysCpHh8kWcHKtslLtgRBQJXDPGnQ2pcW6J0bDGJxs2vC+81EOCri+Fm1zLjObdFuT+9oDIwFrV39ATRUW2E26RGKJmDPImgFgPVLatDRp3Yq3rS8DntPDCESEzHii+KRJ3bBZNThs/dcgLeODwIAdh8dwDsuWjjVIQFkBt4mA8uDiWj+SogynLbpL/YVi9i1D3JwJKfHyt4+AMy0Es0nDFqJysDB0yMw6AWsXFg95f3UoDU+4ffSy4ZP9/imDFr7PWE4rMZJM6L//fQBHD83QdB6XnOlUCQBUZLxhe/vxrIWNz7xng1QFGSVaQWArWvrcHbXn6AXZGx1RQFjL7Y/PYyOfj8uTJ5jvfDzU1gEYJEJ8B7sQ6Iqc8+sEgtBSWSWDts6vXiHxQN3RwiirOAdlg7UnutDjhQQ9AAAIABJREFUTHGPW4Mg6GFYdil09qn/DoiIKlFCkmHQl0dZsBKPIPK7r8/uIDo9BH5eE80bDFqJysCB0yNY2VadMSJmIlUOE3qGQ+jqD8AXimPD0lrte/2eMHSCAINBwL6Twzja5cWH3rVmwgHyf//tN1HlMOFrH7sSwUgCI76oNscUgBawApklwemZVpvZgEAkoe1rPdXjQyiZeXVYs/tocQzsxQPOV9Q/nAbaHQCCwFWTTWVIANFt0x93KYClNkDcsw8AcJsNQC8Q7534/rF9z0HnqMtq7el0Vc2wvuOvc348EVGhJEQZRkN5tDJRRLViyLzlvTCsuDKnYwgGEwSjZfo7EtGcwKCVqMT6RkLo94Rx7QUt0963ymHGoQ4PvvD93QCAJx6+TvvegCeCuioLrCYDjnZ5AQB/3HMOt1+xOOMYCVEtj01lbL/5zEEcPzeKT75nA5a2uGG3GNDW6MDZgeC457cmA2CLSR1/E4ok4A+NZX6DWtCaXaZViaqNl2zveQwJGfinH7wFSVJw7QUL4LSa8NyOTu2+N1+6EC++eQ7vuWYJLlzRMHYQkwWCyZZx3K/+/G3IioLP3LMZigJ89Ksv412XLsLtV7aPW4PsH0T87ecBceJM9nRk3wDEM7ugiA9BMJRPCR4REZCfXgd5I6mj2wSLEzpr7ltZiGj+YNBKVGI7jwxAAHDRyoZp71vlNCOaNsNUURStC6QnEEWtywK71ah1In7z8MC4oNWXtid2xBfVsqrf++1RhGMS7r1huRbYvv/65RmPTWVarWYDHFYjgpEEfKGx43kC6tfZ7mlFPALoDdDXtEAP4K/uc+P51ztx+WXqmJ/vvuoBAHz6fRuxpr0Gz+2PYF+/HpsuaMDuYwO4cGUDzMbxWeo+XwKr2qrVK/IAdEYjorIwYVCpr2mF9bqPZrfu9B/hyDbEXvshlHiYQSsRlZ1yyrSmuv9Cz9NQIpqZMvn0Ipq/3jo+hJVtVah2mqe9b5UjMxiKpY1vGQ3EUeUwoSGt22+/JwxJliFKMn79eidicUkLLAHg97vPAQDuunoJ/GF1f+qrB/oQCCdwzeaWjDmxwNie1oygNW2P7clkAJx1pjURhWAcW/fCBgf+6o51cNlNqHKY4LQZccdVi7FucS10goAFdXYM+SLYeWQA33n+KD7/nZ0QpcwGS8FIAt5ADK0Ndu02k0FfsEZMqSyvEpt8JBERUamIklI2mVYlmWnlnFUimqny+PQimqcSooy+4dCMB72vaqvGljWNuOXSRQDG5qTKsoLRYAxVTjPqq9Q9PqkxfOGoiF1HB/D/XjmDX+3oyOg+/MqBXtS5Lbjx4jZUOUxw2Yw40+tHMJKYcF/qWKZVD4c1WR4cHgtadxzqB5BD0BqPAJPsTRIEAV//xFUZGWO3wwRfMI6zyYzysC+K1w72ZTyuZ0gtb15YP7Yx1mzUF2xOq2BOlibHGbQSUfkpx0yrwEwrEc1QmXx6Ec1Pw74IFAAN1dZp7wsANS4L/vL2tVjWqna/TQWt/lAckqyg2mHWMq3LW9T7hKMi5GRycTQYgzct0xqLS1jW6obRoMMXH7oUn7x7o/Y9h3V8iWuqKZPVZIDdakQgmWm1mvXYtKwOkZgIs0kPqznLE5FEFIJpZr8DAKiyq12Uzw4GsXSBC0sWuPCr1zoy5saeG1SD1taGsaDVZNQhJjLTSkTziyTLkBUFxrLJtKbKg7mVgohmpjw+vYjmqaFRdY5oQ5VtmntmctrU4DGQzHKOJOeRVjvNWNbqxvUXtuKKDc0AgFBUhAIFgBqkegMxmIw6rExmdxc1ql2DbRYDFtSNldI6J8iWpu9prXaaEU/IODsYhMtmwl1XL8GGpbX4m7s3QidkN1ZBiUey6gLpdpggSjJOnBvFwkYn7rtxJYLhBJ57rQMAsOf4EH76x5OwmvVw28dOikwFzLQimWlVmGklojIjiuq/AeWWaeWeViKaqTL59CKanwa8yaB1hpnWlNSA+FSm1eNX55NWOcwwGvS494YVaKpRg6hwNIFwVN0/FE+oQWu1w4wPvWs11rRX4+JVYw2g0psZTdRMKX1P66o2dT7eiXOjcNtNaKl34FN3b5xxqXM6JREFssi0utP29i5scGBRkxNtjQ70J2fVHulUGzfdvGWR1qgKAMwGHXyh3LoDT0fLtDJoJaIyk0ju+S+XPa1a92DuaSWiGSqTTy+i+WnIG4E5OT4mG65UpjWSyrSqQWt6M6dUKW84JiIUTSS/ltDvCaO+yoq6Kiv+7v2bUeOaOMM50ZrMJj30OgE2swELG8fKbhtqsssUn09JZJdprbKP/ZxLF6jjEuwWo/Zz+kNxLKiz47bL2zMeZ7ca0dUfwG/f7JrVeifC8mAiKlepjvDlkmlVmGkloiyVx6cX0Tw1NBpBQ5U1Ixs4E2ajHkaDDoGQ+g//8GgEggC40kph7cmsaCgqIhRRr2oPesPoGQqhvdk56bEtJjXbOlGmVScI+Mjta3HtBS3QCQJuvHgh6qsseM81S7Na/zjxSEb34OmkZ1pbk42W7Faj9nP6wvGMsuCU+25aiRULq/DSnm7IijK7NZ9HMJjUEzBmWomozJRfpjXViImZViKamTL59CKan3yhOKoc04+6OZ8gCHDajAiE4+gZCqJ7MIh6tzXjhCS1/zQcTWgZyFBUhKwoaG+afJj7n121BADgtk3cIOPiVQ2oTzZ7eu91y/Dlv7wMrknuO1NqeXAWmda035lOpwb8dothLNMajGcE8OmPu3rTAngDMZzp8c9qzRMRTDZmWomo7Ihlm2ll0EpEM8O6DKISCkYSaK7NrbTWaTPh2FmvNmZm49LajO+bjHoY9DrsPTEE/3n7ONubJs+03nDxQtxw3nzWyWTbcGkiiiwBYjyrTKvVbMC6xTW4dG2jdpvdYlQ7JSsKfOH4pIF06vd07KxX68KcL4LJxj2tRFR2yq08GAxaiShLDFqJSkidh5pblrLKbkJXf0D7c3Na598Uq1mPjj71Pmvaq1HrsmDYF83Y+1pyCXU/rpBFphUAPv2+TRl/tluNUACMBmKIxaWMEuJ0NosRTpsRw8l9wHlltjNoJaKyI5ZdeXCqERNPQ4loZvhpQVQioiQjGpfgsOb2Njw/KJsoY5vqLgyo+10fuGV1Ts9VSEpc7aCcTaZ1Iqk9vH0jatA4VclynduqjQnKJ8FsgzzUicif/jfXI8C05jroG5bkdV1ENL+VW6aV5cFElC0GrUQlEoyo/2g7ctwP6rZnZkvrJukCnJIae1NulGSmNZs9rRNJNY7qHQ4BwIR7WlPq3BZ09QfU8T95zDobWtcj7u2F1Hssp8crIQ8EnZ5BKxHlVSrTaiyzTCt0PA0lopnhpwVRiQSTWVDHBF16ZyKVadXrBHzs7k1YtWj8fFSXzQh/8nlGA7EcVzo1RVEQ3fY/kEd7c3u8qO63zWbkzUTGMq1q0DpR9+CUOrcFu48N4m+/uQOP3n8xFk2xxzcbpvU3wrT+xpwfH/zFw1rmmYgoX8ot0wopAegNWXfOJ6L5i0ErUYlomdZcg9ZkUFZXZcU7LmnD0FBg3H3++aEtSIgynn2tA9dubsl9sVOREhBP74SuegF0rsbp7z+R+iXQN8xubI49OZd2wKsGfVPNvq1zjwXIT24/hc/cs3lWz50vgskKJcGglYjya2zkTXkEiYqUAHQsDSaimWPQSlQisw5ak2NfqqbIKDqTpccPFnAva6q817jmepjWXl+w55lOqjx4MBm02iyTf7ylz6A92uXFgDeMxurcujjnk9p9OL9BazwhwWTU5/WYRFRZyjHTKhgYtBLRzJXJpxfR/BPIU6Z1si65RZPsliuYZtdIabZS5cEj/ij0OgHmKQK1TcvqcOvl7fjnD10CAcDOIwNFWuXUBKMFyGPQ2jcSwke/+jJ2HS2Pn4+ISqPcugcrksj9rESUlfL49CKah/JVHlzlKO34GiWeHFkzy+6/s2XQ62A1qydBdsvUe6VMRj3u3LoELfUOLGt14+2Tw8Va5tTynGntTI47evrl03k7JhFVnnLMtIKZViLKAi9zEZVIMJyA2ajP+STCZNTjnncsx5r2mjyvLDvaHswSZ1oBtWNwJCbCZpn5ydCyVjd+v+scEqJc8hM6wWTJ65zXAa96rKHRaHImME8SieaLA6eH8drBfoiirO3xL5dMKyQRAve0ElEWGLQSlYg/HJ+yw+1M3HDRwjytJnfanNVyCFptRgx4AHsWs28XN7kgyQp6hoNob3IVcHXTE0w2IBGFosgQhNmfXPZ7xgLgM71+bFhaO+tjElFl+NHvjmPEn9k1vtQX5lIUZlqJKEvl8elFNA/5gjG4Sr0fNR/KKmhVf5/2LDKtqXE3HX3juy8Xm/Y7TM2unaW+kTCWt7ohAOjs9+flmERU/iRZhjcQx62Xt+NTd28EAAhQR6SVBSkBgXtaiSgLDFqJSsQXmn2mtRxoezBnOWc1H5zJ3+dUnYPPV+e2wGY2oHswWKhlzVwyaM3HvlZZUTDgCWNxswuNNTbsPDKAAU/+So+JqHz5gnHIioIalxkbltbiXZctQku9vWzmojLTSkTZYtBKVCL+uRK0Jsop06qeBFlNMw9aBUGA22FCIBwv1LJmvpY8Bq2+YBxxUUZjtRULGxzoGwnjX368R+siSkRzlydZFlzjVC8m3nX1UnzhwUtKuaRMUoLdg4koKzMOWoPBIG699VZ0d3cDAH7xi1/g1ltvxW233YbPfe5ziMfVE76jR4/izjvvxE033YR/+Id/gCiKhVk5UQVLiDJCUVGbtVrR4hFAb4CgL/1V81SjIVlRsn5cqptzKWkdmGcZtI4GYzjS6QEA1FdZcfOWNrQ1OBAIJ7D72OBsl0lEZc4TULcY1LjG/o0plywrALURUxn8m0FElWNGQev+/ftxzz33oLOzEwDQ0dGB7373u/j5z3+O5557DrIs46c//SkA4DOf+QweeeQR/O53v4OiKHjyyScLtniiSuULqVfB50amNVrycTcphmSTEUmu0KA1T5nWH754HN/9zVEAQF2VFYubXXjkgYvhtptw6Ixn1uskovJ2fqY13xQxBmnwdM7/KfEIwKCViLIwo9qMJ598Eo8++ig++9nPAgBMJhMeffRROBwOAMCKFSvQ29uLnp4eRKNRbNq0CQBw55134r/+67/wgQ98oEDLJ6o8oiTDF1IrE+ZE0BqPlMW4G2CsyYgkZR+0dvSVQaMikw0AIIc8kCO5rUcwmHF2cKypVK1LPWnVCYI2EoiI5pYBTxj9HrXx2q6jg3hy+ykA2e3vz0bszV8gcWTbrI4hmO15Wg0RzQcz+jR77LHHMv7c0tKClpYWAIDH48FPfvITfOlLX8Lg4CDq6+u1+9XX12NgYCCrBdXWOrK6fynU1ztLvQSqUAOeMD7y5W24bH0zAKC9tTpvr6dSvS77EYdotZfF++K6S9rx69e7cM/Nq7JaT0OtHcHDA6irc2gldB5/FDaLAZYs9sfOlmhtxFkAsVe/j9ir38/tIHojEoE7AKgXEhY0u7VvuRxmiIpStL+rcnhNEJ1vrrwuJUnGodMj2LC8Dp//7k70DIVgNukRi0sAgKWt7oL9rP1iEIq7AXU3fzjnY1haV0JnYeCaMldelzS3lNPrclZnYwMDA3jooYdw1113YcuWLdizZ0/GnglFUbLeQzEyEoScZWlfMdXXOzE0VPrRGFSZ/ve5wwCANw72qTeIYl5eT6V8XcZCQUBnKpv3xb999DIAyGo9OkWBKMno7h3VgtQHv7wNK1rdePjPLyzIOiemh+WGj0EJj+b0aNnbi8SRbajWhRCQ1KA1/fdgEABvIFaUvyt+VlI5mkuvyxd3nsWT20/hnncsR89QCIuanPD6o7j7mqXYvFxNIBTqZ42FQlDMToTcy3M+RiggA4G58XcxW3PpdUlzR6FelzqdkFOSMueg9fTp03jooYdw33334cEHHwQANDU1YWhoSLvP8PAwGhoacn0KojklIUrYc3ysCU5jtbUsGjElTuxAbPfTOT9eifhgWLghjysqvlQDp2AkAYvJACXZyOlEt6/oazEuvijnx4p9x5E4sg0WQS0/v3hV5uev1WJA70howscOeMPYcbAPd1y1BLpyathCRBN6+9QwAOBnfzwJALj3hhVYusBVlIZLihiDUAZjzoho/sgpaA0Gg/jQhz6ET33qU7jjjju021taWmA2m7Fnzx5ceOGF+NWvfoWtW7fmbbFEM/XmkX5YTAZsXFpb8o6JCVGC0aDHmV4/REnB4mYnOvoCWNRUHiUXYs9hKPEIjEtyD5YMyy7L44qKLz1orXNbEUtIJV5RdhRFwQ9ePIar2mQ0ALDrRXznb68dF3xaTQZEYhP/bF/8wVsIRUVcvq4ZTTW2cd/fvrcbS1vcaGssj9ct0Xy242AfTnaPwmrWa+/pRY3O4v17l4hCsPCzgIiKJ6eg9amnnsLw8DC+973v4Xvf+x4A4LrrrsMnP/lJ/Pu//zv+8R//EcFgEGvXrsUHP/jBvC6YaCqKoiAQSeDbzx0BAHz6vRuxbkltydbTPRjEI0/swsfuXI9DHWrX1psuacP//OowNi2rK9m60inRAHRVTbBc/aFSL6VkHLaxoBUAovHKCloTooxX9vehVu9CAwCnQZwwW2o1GxCJieO2bvhCcYSiaoOmv//2m1jVVoXPfuAC7fuKouBHvz8BAHji4esK+8MQ0ZRicQnf++0xLG524RN3bcCf3u5BQpRhNMx4iuGsKYkYwEwrERVRVkHrtm1qp7j7778f999//4T3WbVqFZ566qlZL4woF//x5H4tOASgdektlXNDQQDAN545CABY2ODAJasb0dbonDCbVQpKJADB6ir1MkpKy7SGKzNoDSc7Agcl9edwGCbuEGw16yHJChKiDJNRr91+qjtzD+2xs6MQJRkGvXoSHBdl7XvFPjkmokxnBwOQFQW3XtYOl92E269YXPxFiDEIxtJvbyGi+YNnHjSnpAesQOmDD6M+8y3213+2DgDKJmAF1EzrfC/zsieD1lS2sdLGwqTWG4irrze7fuKZs1azIeP+KQPe8XNhdx0dwFd+tg++UDzj/v/zq0NIpAWxRHNFOCriye2ntO675aqzT22MUsotJkoiChgYtBJR8TBopTmt1MFHJD72/JuW1aGxunyC1RQ10zq/g1ZbMphLZSxLfbEjW+FksB2Oy4jDBJt+skxrMmg97+fr94ThOm9m8HeeP4qjXV7sOzGU8T7ad3IYnf1lMNOWKM9+9tIJvLjzLPadGpr+ziXU2e+H22FCtbM0QaOiyIAYZyMmIioqBq00Z6Q6vqYY9ELpg9bo2POXU3Y1RUnEACk+7zOtBr0ORoNOe71E45WZaY3ERMQEE6xCdpnWQU8YjdVW7c8Xrhybt31uMKg1ernjKrUMMRCe+PhElaJnKKjtYU/Zc1wNViWpfMfuAcDZgSAWlbIhmpjcdsNMKxEV0azmtBKVk1BagOh2mCDLyriMUrGF04KDxhrrFPcsDSWqZsx08zxoBQCrST8WtCaDtEqZ/BJOD1oVE6zCxHu5rSZ9xv1T+r0RbFhSi1svb8fpHh9uvbwdOw72Yfu+Hpzu9eGCZBDbkAxs/eHS7hUnylU0LqJnOIRHn9gNQVDHQj1wyyr4QwmtwqKcL8qIkox+TxgbS9jIT0nEAIB7WomoqBi00pwxGlD/IX3PNUtx5YZm/MsP95Q805oeHJRlpjWqNoqa7+XBwFhnXWAs06rXjUWtJ7tHYTLoy2ZUUbpw2l7ciN4I82RBazLTGk17XUbjIvyhOBprrFi/pBbrk922r97UgmFfFC+8eRb+oHq8hir1NVzOJ/VEU/niEzux/6Q63/TK9c147UAfXHZTRuYyECntRZmEKMGg1+HVA3042uXFR25bo3X7HvBGIMkKWurspVugyKCViIqPQSvNGaNB9R/SZS1uuGwmWMz6kgetqeevr7KgtcFR0rVMRImoDT3me3kwkApa1UxLKuOiSwtav/TjvQDKc+TLWHmwhIjViDpl6qA1/WJKqmPy+XtaAWDJAhdkRcHRs171PjYjrGY9Asy0UgVSFEULWAHgwVtWQ5YV/H73OQDqRSqr2VCyizKKouCnfzyJl/Z04yO3rcH3XzgGALh2cwtWLKwCAPQOhwAAC0oYtKYyrSwPJqJiYtBKc8ZoMhtUlWxOYUvLnJVKOCqitd6Of/rQloIcX5ESiL7yffQrUcRy2IephNVRJwxaMzOtqbLyVHYjfY9r73CopCeME9HKg+MiwiYjTAhPeD+bRf3IT9/Ll3psqhlVuiUL3ACAI51qV26L2QCn1cRMK1WkIV8UgHoR8c9vXAkAeOCWVWiotuLZVzsgyQqqnWbtQk6xvbK/Fy/t6QYA/G7XOe32L/9kLz5y+xpcuqYJPUNBCACaaktYuZNQf4/MtBJRMbERE80JsqzgaJd6Yl2VzBhZTGOZs1KJxEQtu1UI8mg/xJM7EB/uhhIezfo/ANC3bYTgrC3YGiuF1WzQuj2nymfF5GiXnmR2AwD2ncy9s+ixLi+e29EBWclvo5dU4KkoQEgywijHJryfzWxAc60Nh86MjYaKTBG0uu0m1Lkt8PjV41nNejhtRmZaqSJ19Kp7+P/6jvVaGbxep8M7t7QBAK69oKVkr29FUfCbN7qwrNWNqzctQNeAWgXzwZvV4HrHwX4AwMluH5pqbTCnzVku+lqT5cFg92AiKiJmWmlOePvUMN44PIDrLmiBKfmPudVsKHkX2HBMRLWjgFejkycPdTc9hJB7eeGeZx7IaMSUzLRKsgJJlnFuMKjdr3soNOHjp9MzFMS//WwfALX5S3Nt/rK16V2qI4oRZimE4A8+NuF9P62TEPfJ8P/AAB0ENEoyHquSYPvT0wgmM8vGVVth3vJeAGqJ8LAvCpNRB71OB6fNhLdPDeP3u87ixkva8vYzEBWSKMn4074eWEx6tNRnvveMBj0e/9urYdTr8L/PH8HwaPFHOnUNBDDsi+K2y9vhspvw8tu9uHxdE67Z1IJzg0Fs39uD/376AI52efHuKxcXfX3ptEZMLA8moiJi0EpzQioTdve1y7TbrMk9rdv3dsMXiuOOq5YUfV3hqFjQUlIlOXqAZVqzN1EjJgCIJ2ScGwjCYtJj6QIX+j0Tl95O59jZUe3rQDiB5jwmt9P3qO6MLcO6NicW1k/8uotFE9h7ZADtNU4sXeDG0EgIR7q8uHx5E8xmA8SeQxDP7teC1vYmF3YdHdTGgDisRgDAz7edYtBKFeOtY4M4fm4Un3zfJhj044vMUplLh9VY9EZMkZiIZ145A50gYPOKejisRnzhwUu04HpFaxW27+3BvuR+3MvWNRV1feOwPJiISoBBK80JQ6MRuO2mjJKpVGOdP73di+7BIC5b24TGInfwjcTECcsu84ZBa95YzQZEYxJkRdEyrQCQEGUcPzeKpS1uNFXb8PrhPiiKou13namOvrHsjT+U35Pi9KB1UHZjYOmlWL6hecL7WgD0Rg7jV8eG8PV3X4lTB/vw9NGT2HrZlbDYTIi+/lMkjv1J+xnbk92SJVkNWodGI9qxcvk9EM1GMJJAZ78f6xZnd9Un9brdurkVvtHJLzw5bUZEYhISogyjoTg7qH6/+xwOn/Hg/e9Yrl0UWpjWuG9Vm9qE6aZLFmLLmkY0VJV2fBrLg4moFBi0UkWTZQUP/dt2AGrX4HRWswGyomilnS/sPIv737mqaGtTFAWRmFTQPa2KpAY/OuP4zq+UHavZAAXAv/9sn7afDABO9/jQOxzCleubodcLiMQkBMKJCbvtTqWjz4/FzS509PnzPuc0FEnA7TDBl2xGZjZNvd9t/dJavHF4AKPBmJZdTr1Odc46QIxDiQYgWF3jRvzcfkU7vvLztwGoWejpnoson37+0km8fqgfj314S1Yl9t5ADE6bUds+MpnqZCO/EX+0KGPKFEXBziMDWNlWhRsuWjjhfdwOM/7nb6+edu0zJUf8iLzwNSiJyPR3nkhMDfpZHkxExcRGTFTRPP6o9nV9VeZVX2vaybTbbsLrh/q0sTjFEE/IkBWloEGrlmk1MGidLatZfb0cOzuKSEzC5ckSvP9+5iAAYE17tXYSm22JcDgqon8kjPVLaiBAzbT+y4/24Nc7OiBKMvpGctsnC6gnvZ5ALGPO5HRNWuwWo7auSEyEyajTSiZ1znr1uAG1FPH81+/q9hrt4k8oyi7CVFypjP/eE9k1RPMEYlpAOpXU++hs2oWrQkmIEj7136+h3xPGJWsap7xvvgJWAJCHOyEPd0LnrIe+bnH2/7WshWnzbcy0ElFRMdNKFa3fOxY8OG2ZgVt99VgJ1fuuX4ZvP3cEu44O4saLJ76anW9xUS0xLWSJWcae1tL2nKp46cHZrZe3Y1GjE68fUjt2XrG+Ca0NDpi9amZiaDSizU2cia5+PxQAy1rdsFuN8AZiON3rg81iwB/eOodfbj+NT9y1AZuW12W97lBURCwuYU17DQ6cHgEAWKbJfqZK1kNREeFoZodrwamuQQ4OQ9+g7gP//F9cBGPaPkB72uicGhdPXKl4Uq/Vt44P4V2Xtc/4cR5/DHXu6V+rC+rsMOgFdPUHcMnqqQPJ2Rr2RREIJ7Co0YnL1xZvn6oS9gEALFd+EDpXQ9Gel4hoNhi0UkUb8IyVN52fEVrTXqN9vWlZHYwGXVEzrYnkuBRTIfdFJfcW6YxmIFLa8T6VLvX3dePFC3Hn1iU4eGZE+94D71wNnSDA7VAvjPiy3JN6Jrmftb3JBbfdhK7+ABQFGPFFsevIIADgJ384kVPQOuxT3wP1bguqHCaMBuPQ6abeZ5qa1xqOJcbtu9Ylxx+JnfsAWf2dtCa/l0huy633hnCBqRPyGRmJwNjeuxTBaIFSe3nWPwvRdFLl7N2DQUiyjBF/DD//40l8+LY1U1a1eANRLG/83ZbxAAAgAElEQVR1T/r9FINeh5Z6R8YWgUJJjZJ6//XL8ppJnY4cUYNWwTr974OIqFwwaKWKlSqrNBl1uO/GlbhoVeYVY50g4PN/cRGOnx2FxWQo+vy9eCpoLeDJiCKq5ZlqeXCO+5MIgDqGZsQXxU3JmY3pFxtSQaDFZIDZpM+6kVJHXwAN1VY4rEY4bUatk3Cq67VeJ2DEH4UoyRN2Np3K8KhaIl/rtuDDt63Fd54/ggW1U+/FsyXLgwOhBPyheEbQKphsEBy1EE+9AfHUGxM+vhrAXzgAHHwV0QnvAXjDvcDqW7L6WYimkwpaJVnBoDeCX2w7hQOnR3Ck04MLV06cNYwlJISi4ozKgwFgcZMTO48OQpJl6HWFu+g4ktzeUuxqBSXsA4wWNvAjoorCoJUq1pPbT2Hb3h44bUZcsX7iTqmLm11Y3OwCADitJuw5PoQzvW/i839xESymyV/+4aiII50erGmv0bJS2Yon1MxnYTOtcUDQQ9DzrTxbJqMet6fNPzQaJr7Y4LaZss60dvUHsLRFfR1O1MBp68YF2L6vB4FwYsYn1inDPvXEt85tQVujEV/9P1dM+5hUkPqzl04CANYtrsn4vv09/6yVEE7EF4rjX3+yF7dfuRiXTrAXL7b7aYy++kvgzedm/HOcT9+8Erab/ybnx9PcFImJsJj0iMYl9I2EteZjseTn7bBP7SSf/v7tTV4cmul7a017Df70di/O9PqxvHXm2wCyEYwk0DUQgJDFuvJFCfsg2ArzcxERFQrPdKli7TmuNuK4dM3M9gI57UZ0DagnOj1DISxtmbw06pX9vXhy+yksanLi0fsvzml9qXLTyYKffFDEGMAmTAWRuthw/v5Ql8OUVaZVlGR4/FFcsV59nbrt409Q17TXYPu+HowGZ9YsJmXAG8aT20/BatZr2dOZMBp0MBl0WjVAKuObIphsEEyTZ2sdDgmD8ml4UAVd1fgLRpar7odhQTtC/txKLKX+E5B6jub0WJrbIjERSxa4cKTTi97hEHwhtcTW41c7YX/28Tdw5YZmPHjLagDqxcOvP3UAdosBK2e4D31NezV0goADp0cKFrQ++sQueAMxuB2mrKsrZkuJ+KCzsTSYiCoLg1aqSEpylua1F7Tgfdcvm9FjnNax4C59ruVEUvsEu/oDiCWkabuxTiRelD2tcXYOLpTkttDzM6Numwl9WXQPHvFFoQCoT85WvGR1A/7w1rmM+6QC1WwzuK8d6AMArF+S3cxKQN0DHk828sqmqRSgXogxGXUIRibuHixYHKi55h5IQ7kFrbG3f4P4UAeURIwljJQhEhOxqNGJGpcZf3jrHAJh9TXo8UdxslutDjjc4dHuf7rHB38ojo/ftR51M5xvarMYsbq9Gr/bdQ6r2qqx9rxKhHzwBtRgO1WRU0xK2AddbVvRn5eIaDY48oYqUiCsNpBpqrZBJ0zddCbFZR/LRI0Gpm7I5E37/kCW401SEqnuwcYCdw9m0FoQNU51n9nd1yzNuH2iTGvfSAjffu6wtt8u3dBoslFS8oR5aYsbVQ6T1sl0y5pGuJOBsS/LRmEefwy1LjM++u51WT0OGBsdcuvli/BADvOLHVZjwUbe6Czq2BElWvhmOFRZIjEJFrMBd1y5BMta3Fi3uAZmox6eQAzHz3oBAFWOsQsdR896oRMErGqrzup5/vL2tbCY9Nh5ZCCv6wfUi64pkVj2Qasiy1CiwZz/k8M+CMy0ElGFYaaVKtJActRNY83MrpwDmSNxRifJaJ3sHkWd26rN9PMGYugbCaMtbQbmdHqGQ/jmMwe1GbKmApYHM9NaODaLAU88fN242902E4KRhNY0SVEUfOOZg+gbCaO92TVupNL5QSsA/OtHL4cgAD1DISyos2u3Z5tpVcuJc2viEo2rAXZ7kyunZmFuuxlD3sI0/xLSg1Zn9h2VaW5SFAWRuDqi6coNzbhyg1qa/l9PHUBHv1+bd9zR58fXfvE2LlvbhOdf78LSFlfW87IdViPqqyzwFqDjfCo7XO0044Fbsr9gFPn91yGd3T+rNQi27IJ4IqJSY9BKFSk16qaxZuouqekc1rRM63knIuFoAv5wAl/68V4AgMtmxNrFNXjz8IB2IjRTz7x8Gv1p2dlClgcrEjOtxeZKjr3xh+KocVnQ7wmjb0T9+3757Z4JgtYoDHqdNi4HGJvdu6hp7GKI3WLQmsrMlCcQw8KG8SNnZkKU1GxPbY6dS9cursFv3uhEMJLIeG/lg2BNBq0RZlppTDQuQVGQ0e0aUEv4fcE4jAYdlra4cLrHj0MdHhzq8KDObclqnmu6KocZAwW4MJPqGvznN67AusXZl/bLQx3QN62AYUlu/Rag08O45JLcHktEVCIMWqkiDXjD0OuEGQ2LT5EkWfv6/PLgrz91QNsPBQD+cAIN1TbUVVm0gGQm/KE4DpweybjNyD2tc4ormbEPhBOocVm0rMmKVjdOdPsQT0gw6HXamJyh0Qjq3JZpy9irHOasMq2KomA0EMPGpdmf9KarzeI9lG7z8jo8/3on9p8anrR7d64ElgfTBKJxtZTWYs6sDNi4tBanenx44J2r0D0UxOkev/a9B25ZjdWLcssqVjvN2niqfBpJdvzO5YKRIsahRPzQr70epnU35HtpRERli3taqSINeMKoc1uymqHXnhx9A4wvw0wPWFOqnWbUV1m1Mt+ZONLlgSQrGSdJhZ3TGgcMbFRTTKbkHuVUd+hQshlRTTL4++hXX8aXfrwHB06P4MEvb0PXQGBGHYGdNiP8k8wRVhQF3YPBjNsiMQmxhJSxfy8bqbJke44jndqbnLCY9Ojqz39gqWVao/5p7lleJFnG4GgkY88i5U+qgd75mdbNK+rxxYe2YGmLW9sGIgjqfu1Vbbl3/612mhGJiYjF89ssKfVvSi4XjJSg2mRK52DZPBHNLwxaqSINeCNZlQYD6szWxz99Na5Y1wRvIJZxYtmStq9w83L1ZMBuMaDKYR5XSny6x4ev/GwfDpweHvccgZAawKSXbDLTOrcY9amgVT2RDUXVE+matL2lp3v92La3G4A6R3Wi2azns1uMCEcn7mr99qlhPPLELuw4qHYLHvCEtX3duc54/L8f2IwvPHgJhBk2MjufIAiocRVmzx+MVkCnr6jyYFlR8HfffB0P/88bONzpmf4BlLVUo7OpZmwvXeCC2aTHZ+/ZjDu3Ls359Q2MvbeyeY3LigJZUaa8cDE4GoHFpB8XfM/o+EH13x3BMbsKCyKiSsPyYKo4iqJgwBvOuhskAJhNeixZ4MKOQ/3YeXRAm/FqSAssP/Su1Xhh51msX1KLjr4ARoNxyIqilXf++A8n0NUfQFOtDRuWZl7tDkQSEASgJq3sq5BBqyLGAX1+9xPS1FJzdxPJcvNwdKypSub9xv7e3TMIWq0Wg3as86X2un73N0ex8+gADp0ZC4pyDVqdNlNGc7JcVDvN8PjzH7QKggDB4qyo8mCvP6ZVcAx4Ili3uMQLmoOik2Ra07kdZjz+6avz8nzVySqGwx0eNM3gIunhDg++/evDqHNbEIlJ2LC0Fu+7btm4wLlrIIC2BkdOAbUcVLef6JwMWolofmHQShVnNBhHPCFn1Tk43dWbWrB9Xw/++Fa3FrSGownUV1nwl7evg81ixF1Xq2NOqhwmSLKCYCSh7WUMJvcwTpQVC0YSsFuMGSdVMx3JkxMxBoHlwUWVCka18uCo+P/Zu/P4OOr7fvyvmd3Z+9BKWt2ybFm+MTb4BmNDIIAxJMRJ0yYQmkBKyPeb40e+JQfQ8Egb2kDTkm9+tE3T9Jt+Q2gTjiYcSSCEG5twGF/g+5B1WPex9zGzO98/Znd0WLJ2VyvtrvV6Ph4Jlrw7O2uNZuc97/fn/YYAnFWmazSMBK2ZZVqNZx1T4agCQRg7V3h0wCoKAuq9dhSKx2lGR28Qrd1+zK9xTf2ELAhWJ5TWPQj7/jbHDQgwr/8TGKozm+M8XenMNwD4QjOQfSb998BqnsGO7KN4UjcfH33hKFrq3WMap01kz7E+BMKyvs69ezCM450+3PWpi/RZ30oigVhfBzYurUCi/3TW+5TsawUEAYKd3X+JaG5h0EolJz03tdqTXXlwmigKWFDrwr5RDZPCUQUbllejuW7shXc6EBkOxPSgNT0qJDDB+sN0J9XZuqjinNbZNz5oDUcV2CxGWExjf+bByEjW1JVBRtNmNiKuJCErSUhGbZTO3/9iD6wmA5pqnJCMIj5y6Xw8+epJ/TlL5pXBbilcpr3cqTWP+uv/eBf3fXbdlBf12ZCWXQHl5Ds5Pz9x5hCUtn0zErSeOOODWTKgwTuyDGB0l9lsu0BTZtKNmLIdX5Orao8Vl15Qg53vd+PMQAhNNU4MBWJwWI16xcVofcNRVLot8IXiKHeasXV1PR57+TiOtg9jZbOWGe3fvxN3OX4NdADhjtz2S3B6IYi8fCOiuYVnPSo53TnMaB2vwmWBPxSHrCRhMAgIR5UJL/7LUqWXw8E45lVrpcnpC6d0xnW0YDgOh02CJcOLqugbP4N88KWc3wcACBIzrbNpZE1rOtMqw2Yx6pmUtI6+kcZJmWRabanjLxxT4DaacLzTpzc5CscUuGwmLKgde1Nl7dKq3N9IHpSNKk2erIlUrkzLPwTT8rPn5GYq8B9fhCpn3kQtGz9++gPYzBLMJgM+c80S1Ffa0TMYhmQUUVNuy3reLmUmXYkwW0GrIAi4+Zol2Pl+NwZ8UcTiCXzrX9+ESTLgu3+x4aybUf2+CJqqnViz1IsyuxlNNU48/spxnOj06UFroKsNdgCRjZ+Hx5XbZ5ihrG66b42IqOQwaKWS0zsYgdEgjlk3mi2PK9VgIxCF3SpBxcRdVMtSszXTzZiURBKJpNZgIxCZIGiNKKh0W2A9R6OQ0RJ9pyC4qyEt3JjL2wAEAdLizbk9l3KiZ1oTI+XBdoukdxVOG51ty2RNqy11/IWjMtx2E55/ux1WswGykkRbTxDza5yo8mgXuaIg4Js3XXxWZcBs84wqifYXWaAmSFao8fzP2AyE4+gbjgLQAuJndp7CHR+9AL1DEVSVWbMeXUSZi8S0UnyzaXYqWQDALBngskno90Wx70Q/4koScSWJvcf6sWXVSPCYVFX0+6K4cGGFvuwEAOorHThxZqQLdmy4H4GkBTUrL53ZpSNEROcZBq1UcnqGwqjyWKf1gZ+ejzfoj2mzETCS6RrNbR8pDwaASCrLajKKCEZkqKo6pplGMBLH/FpnxuXBaiwEQ1UzzGs/lvN7odl1dnmwDLvFeM4L6UzXtALAgZOD8IfieO9oH27cvAB7jvXjdE8ATpsJ5U4LDKIAj9OMlgZ3Ht7N9JQVc9BqsgEzELSOH/GTzrb1DIVRU26D3SKNybJT/kTiCixmw6wHexVuCwZ8Ebx7WIbZZEAsntBHXaX5glrljrdsbPa0pd6Ftw716s381PAgIkYXA1Yioixx5A2VnO7BMKo9uZcGAyPdfQf8Ub1j60SZVskootxlRldqHW26e6W3zApZSeK2B17WL2JVVUUwosBhlc45kmE0NRaCYCpcIx3K3kSNmGwW6azy4NGctqnXndrM2mN+8eIxPPCfe2CSRFy9vlGfp+q0SRBFAVUeq55xLbSmGie+8vELYRCF4ssumixQ5fwHrafGBa1KIolkUkXfsDaGy+0wwR/SOo5TfkViyqyVBo9W4bai3x9Da3cAq1sqYTQICI7q9B2KyvrnQKV77O9mc50bkZiCroEwEskkLLIfSUvus2OJiOYqBq1UUkZfHE5HeWot3mAgps/ZtFsnDizm17jQ2qWVd6XXs1aOGgr/xCvHAQAxOQElkYQzw0ZMqqoC8TAE8/TeC80ugyhAABAftabVPsGaVgBY1uTBRzcvGNNJeDK2cTdNljR6YDEZ9e7ABlHLzHzuumX40w8tmua7yJ/ViypR7jIXYaZ1ZsqDW7v8Y7qD+0JxDPqjUBIqqj1WuOxax/HxmTiavkgskfHSi3yqdFvQOxjGgC+KqjIr7BYJoYj2uaGqKr71r3/ED5/cD5MkjpnRDQAL67US/u/89B388qXjcAshSG6OqyEiyhaDViop/b6IfnE4HSbJAKdNwoAvql9cjg8a0hbUOtEzFEE4KuvD7UeXgH3QOgRZSerdYu3Wc2fddHIUUFUGrSVGEARIRhHKmO7BY3/m6QvXC5rL8dHNmQ3sHH/8rVhQDmDkBkl6jEZLvfusC+NCc9uLbx2nIFnzWh4clxN4cXeH1lRnYQXmVWs/A384rncOrvbY9JLpYvv3KLRITJl2s65CZVqrPVaoAFQAVR4r7FYJoVSmNRJTEIzIqHRb8Ne3rj9rbnL6BquSSOL1d0/CKspwe2tARETZ4ZpWKlrRuIIH/nMP/uxDLVgyT5tJd6zDBwBYWDf99XxVZVb0DoUxPzWmY7LRIfNTHVtPdQf0QGV8E6hQVEbPYCT1d+aMhsarsRAAsDy4BElGEbKS1BtzmU0GiKIAo0GEkkiiwWtHe29QDzQzMbo8fUGtC2sWewFAHyOzfH7xzmV02U36KKpike9M6673u/HoC0cBAAtqnPjCR1bgx09/gBNnfPqM1upyG8Rh7TV9oTgavHl7+ZL3098ewrtH+nDlmgZcvNiLV/d24rbtyyYcHTOZSEyBM4PxUfnWPOrzpqXzGfw5TkAYAEK/tkNRkrjTFYTXbYX91T8gNMHzv1kRQkxOwAitUsdRWdiu30REpYiZVipap7sDON0dwL89exAAcKrLjxfebYfDKqHOO/1Ar7rchp6hiN4F2DFJeXBdhfZavYNhRFIzWtMlm8uatEAiGJFx8PQgDKKAlvrMAup00ApmWkuOZBQhJxKIy9pNDFNqnas51UH40pW1AICVqWxpZtscuXj/qz9fi4pUhrXaY8MPvrwZV65pyMu+zwS33VR8mUWTNa9rWtNLA4CRG1kuuwn+kHbDymQUUeYw6Z2i/ZzVOsaR9mEAwIu7O/D3/7UHbx/qxdF2X1bb0DKts9c5OK2+Mv15o8La/iZsiCKsmiCYbFAMFkSS2p8n+19tbSWqqysQSFrRaV0MQ92yWX8PRESljplWKlrpkrtBfwxfe/gNDKcuAi9oLs9L58VqjxW7UvP3LCaD3mBnPIdV+zUJRRUIqXWFDV4H/unOLTjZ5ceh00MIRWQcah1Cc51Lb8L0lU9cOGYkyHhqXMvOCGZmWktNOtMqK6lu0qnSYLPJgFBUQXOdC//+jSsyyriPdskFNVgy7+wmLZl0Hy4kl92EYESGkkiOWb/bNxxBXE6g3jv75cyCZAWUONRkAoI4/UBnMDAy87WpWst+u+wmxOQE3vygG/NqnBAEQf9ZDYdi037NUpZUVfz69ZNYu6QK3jIrAmEZO7Y0Y2G9G0+/cQpH2ofxD7/ci49dtgA3XJpZCX0knihIebCYOu9LSEBQVbQ6V+NXg4vx/esuxfETA/jRkX24Z9MaVJ/jhqVDVfH6ayexYXk1RFtxlfcTEZUCZlqpaHUPjJQbDgfjEACsbqnE9Zvm52X76bVGJ8/4Js2yAloGzCSJCEVlRGNakGIxGWA1G+FIlRT7QnGc7glgceNIwLG6pVIv7ZyIGksFrSZmWkuNZNTmp6abMY1kWrXgyCQZsg5YAeDz1y/HZRfWTf3AIpP+/QlHtfV93/mPd3C8Yxjf+NGb+Kt/f7sg+ySYUuvO81QiPOiPobbChn+6c4s+3ig97iYYkfGJrQsBaOcGkySOmdM7F+052o9nd53Gz54/gjMDWlVJfaUdy5o8+MZNF+vB569eP4VEMpnRNgu1phUA7vzkKnxySyMAQDRZEAjLGArEEIxoP+dzfYYA2lr4j29diIYC3MAhIjofMNNKRatrIASP04yNK6pxxUX1MBrEMXMhp6vaowWLnX0hvdxvMulukeZRGTVg5EKlezAMVR3pSpyR9JpWZlpLjmTQMq1xWbuJkc7SmyQDzNLsz5EsNHuqGiEYkdE1EMLp7gC+//Pd+t+Pz8DOhnTQqsoRCJbpBwqD/igq3JYxQdOSeWVY0liGrRfV6TesBEGA224qum7Ks+25t04DAAZ8UZzp0851o5d1fGJrMx75vbZGuLU7MGGfgrcO9uDpnafwnVvXA9DGTFnPMQ95Jq1srkCyMonQ+4DBrI08+1//tBN/crl2s8KRwVgrIiLKHTOtVLS6BsNYWO/Gn1zegkq3Na8BKwB91qWKqedo2i1at8hoPKE13UkFJemL9e5UExpHFk1CRsqDmWktNdqa1lGZ1tTNDItk0G9ozCXpmzfBiIy+Ya2MtrMvqP99vy864fNmlKStCVbj+XntQX8U5c6xDdi8ZVZ846aLsXH52G6wxdhNeTaFojJOnvHD49T+HX7x0jFYzQZ4R80wveLiBvzgK5sBAB+cGpxwO//69AfoGgjDF4zrndsLlWkFAFXRjiXJMvI+ugbCEITC7hcR0VzAsywVpUhMQd9wBBuXV8/Ya1jNRrgdJviC8SmDVofViFBEhsMqwZIKStSkAsOZ/VhraYWrtxsXmSKoGgbkE5llThM9xwFB0C+uqXSk17SmM616ebDJAEsm447OM+mgNZTKtI7XPRBGzTRnK2dLz7TGp9/VWFYS8IdlVLgyu3HmtpvQVWTdlGfTsXYfVAB/+qEWPP7ycQz6Y7jjxgv0taFpLpsJixvceH3fGVy3sUnPxquqil+/fkp/XDAiw5LQfq8mG002K1I3QGLqyOdF12AIdos056oriIhmG4NWKjqqquJUlx+qOnbUwEyo9thSQeu5M6R2i4TuwTB8oTicVu2xStt+RH//Q3zGBiABwAFg/+vIJq8jOL0QBBY8lBrJKCISUyCPy7QurHfr6xznkvTabq08OIwqjxW9QyNrSbsLEMCl14pHX3gYMOb2MxEdFbBe/3UMBbSsqceZ2Q0ml8OEw21DOb3m+eBo+zCMBgGrWyqxZokX/pB81vzStGs3NuGHT+zHu4d7sXGFlrHu6AvhmV2t+mOCERmx1A2iQv5+qYrWXGt5Sy1qT/nQNRBG90C46BulERGdDxi0UtF5/JUTeO6tNgDAgtrJGxnlQ7XHiqPtw1OXB1uNCEZlKEkVjal1WWpQK2n7ufgxtA1qF1TfvOnirEqERdvMBuU0M/Q1reMaMd1wyfwC7lXh2FOZ1p/+7jAAYOvqunFB60TTK2eWWDEP0gVX55xpTfq6keg+CjUahD+sZdHcjsx+t+sq7AhFFew/0Y+F9e5JZ0Cfr073BNBY5dBv5kwWsALAqoUVqHRbsOuDbj1oPXFGG4Xz5R0r8f//9wEEInEYRe13rJABoiprtyTtTgf+58fm4d6fvIVQVEFtJfsSEBHNNAatVFRkJakHrABmfJB8umQxnT2djN0iIRCSEQzLWLvECwBQIz5AEOC31KMn6dceVzMPhlluOEOzb3x58GTjkuYKi8kAAdr6cABYu6QKr+49A0ALMgb8sz/+RTAYYbnk0zk/Xz7+R0R7jkONhxEIaUFnplm+9cuq8OgLR/GDx/dj7dIq/I8bL8h5P0pR33AECzOcVy0IAtYtq8Lzb7WjayCE2go7Tnb64bBKWNigbSMUUZCuvi1oVlPWjmNBMsNpHLkR4ZyiczAREU3f3L7SoqLz/skBAEBznQufvmrRjL9eVaqD8NSZVglJVUUiqY40cIoEIFiccNi0LILNbJz1DqlUGMZxjZjMc3Ad62iCIOgB663XLcOKBeX6uKf5NU4MB0pvZulAKlGciIbhC2vlwVOdJ9KcNhO2rNJGF6XPaXOFkkhi0B+Dt8w69YNTLruwDpJRxHd/9i6CERknzvjQXOeC3WKEACAQjsMf0saeZfozmAnpTCsky5jsefozgYiIZg6vsKmonOoOQBQEfPOmi3HV2sYZf70VCzy4am3DmPmqE7GPav6Rzs6qER8EqwvzUyXM6oTPpPNROtOaXtM61zOto9Wnyufv/+Kl+NbNF6PCbcFQCQatv93dCwBobetFINUJOJss3y3XLsFHNy9ALJ5ANK7MyD4Wo0F/FElVhbcs8wZzNeU23PnJVYjEEnh5Tye6BsJY1uSBQRRhsxgRjMjwh+KwWyUYxML9rqWDVkEyj2kqVVvB8mAiopnGKy0qKv3DEZS7zLOWsbSYjPj0VYunHFcwenB8er5rMuKHYHVhWVM5AOgjGej8N35Oq8k4tzOto9VWaL8fbocZixrK4HGYEY4peiOdUtGfWgp7vLUb/rCcdSWFKAiYV+2ACq2x0PkuFk8gmVTRO6ylqKuyyLQCwMJ6F6xmA3712kkAwLqlVQC0c28wIsMXisNd6IZHclTr+G4Yux+z3RmbiGgu4ppWKip9w5Gsyspmy7KmcmzbMA/lLouebVEjfoiuhZhfM7PNoqj46Gta05lWiff/0iymsR8r6SY8w8GYfsOnWP3urdPoGYwgFJXREwRQBpw5049+OQhnDgHTvCrt3HCsfRgtGa7xLEXJpIpv/Oub2L6pSb95V5Xlz9ogiljcUIZ9JwawYr4H5S4tU+uwSXr34EJ36VXlGGC0QBg33qamoriPayKi8wGDVioqfcMRrF7kLfRunMVmMeJPrmgZ8z014odgdUMUBXz54ysLfkFFs8dkFJFUVURiCowGkTMaATxwx6YJqw3K0kFroPiD1idfOYmkqsIkiWjwlAEqYEIcR9uHsbgh+6Cz3GXG0nlleGrnKaxZWpV19rFUDAdj8Ifi+P3bbRjwx1DuMmfcaXm0T1zRggtbKsfM53ZYJAwFYojEFSyc4RFoU1KiEKSzOyGzERMR0cxjeoCKRiSmwB+Ws1oLVSiqHAOUGASrlkm5aJG38BdUNGtsqSYsQ4GYPu5mrvOWWTGv+uyqA49Du8h/6o1TUBLJ2d6tjMlKEipUrFnixYNfvAT33LYZANDs1YKvXDKtgiDg89cvh6KoeC3VTfl8NJjqDj3gj0EQgL++dQJWjLIAACAASURBVENON3LqK+244qL6Mcs1HDYJgYgMf0gu+I1BNR4FpJHPp298+iJ8/vplZ2VeiYgo/5hppaIwFIjhf/3TTgCYtfLg8O/+EYmuw7k9OdV1SbQyUJ2L0h1MB/1RmFgafE7p8uDDbcM4cGIAFy0uvkoKAOgdCkNVgTVLvCOjbYxmLK42A+2Zj7sZr9xlwQXN5fjjwW7s2Np8XmblB/xR/c/eMitslvxdWrhsJgwHY1DVAo+7AaAqsTGZ1iXzPAXcGyKiuYVBKxWFX72uNd9wO0yztvYr0X0MYlkdDHVLc3q+YJBgbLooz3tFpSA9P7jfH4WZTZjOyWo24ks7VuLh/z6gj44pRl0DWuel2vKRTrCCyQqXKYGbPrwYi3IoD07buLwaP35mACc7/WiZxnaK1eCooLUuz510XXYT1NRNwlxvHKSp0SACB96D7I/k9nx/n15dQ0REs4tBKxWcqqp451AvLruwFp+7btmsvSaUKIyNK2Fe9/FZeU06f6Qzrb5gXB/xQpNb2VwBAAiE5QLvyeS6BrWgdXQnWMFkhRqP4MotDdPa9oULKyAKAvad6D8vg9bRmda6yvz+PozuGDzdTGt8/+8Q3PubaW3D6L1kWs8nIqLcMGilggtFtXEY9V7H7L1oQgZUFZigqQbRVEZnfDjuZmqSUYTFZECgiDOtvUNhlDlMMJtG/TwlLWidLptFwuJGN/Yd78fHty6c9vaKyZG2Ibz0XicMooBEUsW86vyex0cHqtMdeaNGAzDY3bDccE/O2xAc5dPaByIiyg2DViq4AZ92l77CNXsBpD4k3lj8TZ+o+DisEgRoS5vZiCkzTptU1JnW4UAMHufY80E605oPC2pd+P077XnZVjF5MjVX9cKFFbj+kvloyvMIMFceM61qPALR4oDoqprubhER0Sxj0EoFly4tq3DPYgApa90uBRODVsqeKAqwW7X5kZzRmhmnzVTUmdahYHxMaTCgBa1Jfy8S/adz3q5YVgvBaIJJMiCRVJFMqhDF86cZ05A/igavAzdfvURvupVPo7Or6bL8XKnxCAzm4h67REREE2PQSgWXDlrTw+RnQzrTCiPLgyk36aDVYeGMxky4bKYxax+LzVAghmXjusEKVhfUQB/C/31fztuVlm6FZcvn9Iy8rCTHliCXsFg8gQF/DB+7rG5GAlZA+z0TBQFWswFGw/RuEKlyFKKNQSsRUSli0Eq6o+3DaO8N4so102s6kq1BfxQmozi7A9rT5cESM62Um55U457ViyoLvCelwWGT0NrtL/RuTCgWTyASU1DmHFt+al67A4aGC6DPuMpSfPfTSAxqJcHGdNCaSMKM8yNo7U79DtTmuWPwaKIgwGmXYDPn4XIlHoHo4e8rEVEpYtBKuu89+h4AzHrQOuCPodxlmdUB7aqilQeDQSvlyCwZEJMTWNXCi+BMpNe0qqo6q7/r4wXCcbx1sAdXrmnQ92MoqJ0PxmcLBYsD0vyLc36tRNsBKK27AYysfY7LCWA2b9DNoK6BEACgpmJms5cehxnWPAStajwCwcRMKxFRKWLQSgCAmJzQ/5zNRWU4qkxrkLySSOJYxzCaa105byMXeiMmdg+mHN3zmTXwheIwS+dH1mymOa0mJJIqIrHEtM4Z0/WffziGtw72oKnGiUUNZQC00mBAC47ySXBVQY0GoMYjepdpOZHM62sUUl+qiV5VmXVGX+eWa5fAKE5/7bgaj0A0W3PMmxMRUSGxgwgBAA6dHtL/rCQy+0jvHQrjSz94Da/vO5Pz6+451g9fMI7LVtXlvI2cpBsxMdNKOWqocmDFAo6/yFS6oY6/wM2Y/CHt9dOlrQDQP6x1CC7L87pM0eUFACT9vZDS5cHy+RO0xuUEREGAaYZv3MyvcaGhanqjdFQ1CchRiGzERERUkphpJRzv9OGR54/oX0fjCiTj1KMFOvu10rAXd3fkHHQebB2E3WLEhc0VOT0/V6qcGmPBoJVoVqQDwqFA7KwuvYXQ1hMEoJULP/naSVSVWeHNc8YwPVol0X0MtmQ9vKIfCV83kqYsAjDJDNHumfpxBRCXk6XTPVuOAVAhmm1ITPlgIiIqNgxa57hAOI4H/3MPHFYjrlrbgD+824FoPAFnBteU/anSsPR6sFz4Q3GUOc2zPgJC1TOtLA8mmg3letBa2A7CvUPaDau2ngAA4INTg/CH4vjSzWum3Z12PNFVBQgiYrt+jkYA95YBePnXCGW5HdsnvgtD+ez2GsiErCRKZk5xet6uaJ7ZUmYiIpoZDFrnuLbeIJREErddvxyRqKIHreMdah1EOKZgZXMFnnjlBOJKQl+jFQjLCITjcNqyH/wejMiz2zU4TY4CEADD9IbVE1FmRmdaC0VWEhhMjd1p69HOfa3dARgNIubXOvP+eoLJCusN34QaHEDPQBhP7TyFbRub0Jhhqasa9iP2x/9CcrC9SIPWZOkErXI6aC18lp+IiLLHoHWOissJ/OTZg3j3SB8AoNHr0DMPsXFB66t7O/F/n9PKhxu8DnT0aWV1LfVu/TH9vmhOQWsgLE97rVIuVDkGSOaCdjElmkvMkgF2i3HKoDUYkXGwdRDrl1XnfR96h6NQAVy0qBJ7jvXjdHcAp7sDaKxy5D3LmmasWQwASDgC2P2ygEsqV6K5xZvRc1UlrgWt/t4Z2bfpiitJSMYSaUQWZ9BKRFTKSuMWKeXdU2+c0gNWo0GAy26CxaTdw4jGFf1x/nAcv3jxOJbOK4PVbNADVkBbC+tIZUmjMQW5CEZkOG0FyLQqUTZhIpplHqd5yqD1//zmEH701Af6HNx8OtqmNZy7Zv08AMATr5zAkfZhzK/Jf5Z1PGnUnNZMCUYTBFsZkv6+mdqtaZGVpP6+ih3Lg4mIShszrXOQqqrYfaRPn5uY7hZsMWl3zEeXB7+0uwNxJYHPXLMEf9jdgZff68T1lzTh2V2nAQDNdS7sPzGAyAQlxWkHTg7gkeeP4JZrluCCUQ2XkkkVoQKVB6vxKJswEc2yMqcZg1MErYFUd2FfKI7qPDds2n9iAN4yCxY1uFFbYcOR9mEYDQJWtcx8IzhJn9OaXfdg0VUFdZqZ1ujOnyPRcyz3DYgGWDb/OQyVTWO+HZ/FNa2qqkJ+//dQI4Gcnp8c7gIAiJzTSkRUkjIOWoPBIP7sz/4MP/rRj9DQ0IBdu3bh7/7u7xCLxbBt2zbceeedAIBDhw7hnnvuQSgUwtq1a/Gd73wHRiNj42IRjMh453AveocjuOnDi/HCO+3YfGEtAMCcClojozKtnf0h1JTbUFthx9olVXht7xlsWFYNh0XCYCCGTStqsP/EAJ545QRe3N0BfyiOGy9bgDVLtK6ZspLAP//qfcTkBH78zEE8cMcmfUh8MCJDBXIqK04OdyF+4HlAzW18RKL3BATL7JclE81l5U6z3rV3MjaLdhMrPZomX7oGQjh0egiXXVgHQRBw+w0r0DccwYULK2Z8ZAsAPbjLdk6r4PIi0Xkw59dN9LVC/uAPEL0LIFhzm4edaD8A5dS7EwSts5dpVX3diL35X4AgAjku6xDsHhjdlYCf/YOJiEpNRtHkvn37cO+996K1tRUAEI1Gcffdd+ORRx5BbW0tvvCFL+DVV1/F1q1bcdddd+G73/0uVq9ejbvvvhuPPfYYPv3pT8/ke6AMReMKvv4vuxCNa7P1VrdU4so1I8090pnW0WtaQxFZLwFe1uTBw//fFphNBtR7tYAvPXOxezCszz38xYvH9aB1MBBDTE5g04pqvPlBD451DOPChZUAgEBEBoCcyoPlY7sgH3oFgq0s6+emGetX5PxcIsqe02ZCKCJDVdVJ15PbLdrHUr4bNv34mYOwmAy4ap12zmuqcaJpFsqC00bmtGYXMImuaihHdyLw488BAFT9/wVkFrqpgGSBbftdEHLMMoae/Csk+k6d9X1ZTsLmmJ1mdsngIADAuv0uGOuW5bwdbU1rbtlaIiIqnIyC1sceewz33Xcfvv71rwMA9u/fj6amJjQ2NgIAbrjhBjz33HNoaWlBNBrF6tWrAQA7duzAD3/4QwatRaJrIIxoPIEPr23EVWsbUOEeWx47sqZ15KIqGFHgLRt5XDobm2Y1nX0IVY7a7nDqwnPt0iq8fagXR9t9etAaTAW8jhzKg9VYCILZAcfNP8j6uURUGBaTAYmkCiUxeQMfYyq4G8zzaJz+4Qg2LK9Gtacw5aHp95ttplVaugVQVUDVzssnO314v1Vbm7t1VR3cGQSNhupFOQesAGDwLoB8avdZNxviSmL2Mq1h7T0X68xaIiKaWRkFrffff/+Yr3t7e+H1jnQ/rKqqQk9Pz1nf93q96OnpydOu0nR1DWjTAbeuroO37OxmFJJRhEEUxgStoaiM+ZbJsxGSUYTRIEIZdSF2pH0YP/3tIXzyQy36+rVqjw1NNU4c6xjWHxcIpzOt2d+pV6NBgOW9RCUlfWMsEksgEJbxg8f34csfv3DM+SieykQ+/3Y7Bv0xfPHGC6b9uqqqIhpP6EsTCsFo0DKjWa9ptZXBvOaj+te/O7EXbWIQ0bgCf6gKt12+PM97eja1vAk4/BpO/vs3AMGAmgotAL45GYBl2IDQr6cOiA3l9bBsuTXnfUiGtKBVYNBKRDQn5fQJnkwmx9xtTd99nez72aioKP5AxOudvZKyfPJF2mEQBaxYXDXpeAebxQjBIOrvMRRVUFluO+d7tluN8AXjuHHrQphNBvzyhaN4fX8XDrcP6xepixZU4MJFXvxm5ymUeeza3flj/QCApoYyVLiz6+jYpUZhcLhL9mcxE/hvQcVm/DHprbADAGwOC461D6GjL4Su4Siqq5wj5wBh5Nz0zuFefDsPx3U0riCRVFFZbi/o74kkGSCZjDnvQ1xO4Gj7MK7dNB/BiIzdh3vO2tbjLx5FlceGrRfnb67rTuti9MUbIQlav4NKgxl2q4RodxRmyQyz49yf20pgEPLh11B7zS0wOnILOvuTISgWB6pqK3N6/mg8V1Ix4nFJxaiYjsucgtaamhr09Y204O/r60NVVdVZ3+/v70dVVVVW2x4YCCKZVHPZrVnh9TrR11ea62FOtA+jymPF0GBo0seYjCKGfRH09QUQlxOIywkYoJ7zPYupGxOiqsIxqny4b0gbMWCWDAgFoqgps0BWkth3qBtNNU60dfkhCIAcjaMvnt3InJjfB8FeVrI/i3wr5eOSzk8THZNyTKuuONPtw7HT2hrFf/v1AZhNBnz/f1wKAAiERtaylrvMeTmufUFtm0klUdDfE8kgwOeP5rwPbT0BxJUk6itsGPBF4QvGcaptUF9iEY4qePS5w6itsGF5o3uKrWXuvdYoXop8CP/4pc246192Ya3oxW1XLcdPDryGSxfWoPmqxefeQNcRyM/8HfqOvA/jvNU57UOkvwewTv+cz3MlFSMel1SMZuq4FEUhpyRlTotRVq1ahVOnTuH06dNIJBJ49tlnsWXLFtTX18NsNmP37t0AgKeeegpbtmzJ5SVoCsmkiiOpmYOZ6hrQOgGfi8VkRDSeQDAiIxTVAkm75dxrThOpmwwOq4QyhxkAcNmFtbhtu9YsI5Yq95tfq3WuPNXtBwAMB2Nw200wiNkfhmosCMFc/Fl5IhphMY+sm+8Z1G5qhaIKBv0xyIpWNhuTE/A4tfNIvsp5w6k50lbTzHcJPhfJKCKu5N65tt+nrfP1lllQmyrRTTfAC0Zk/PyFI0gkVXT0hfRAPR9au/xoqnbCYZVw0aJK7Ds+gKSqQs5wTavWdVhAoq81531Ihoch2HNvvEdERKUtpysCs9mM733ve/jyl7+MWCyGrVu34tprrwUAfP/738e9996LYDCIFStW4JZbbsnrDpPmlb2d+Pnvj+J/fmwl1izxTvn4uKxdJKa7+k7GYjagoz+Er/zv17FpRQ2AqRslJVLrWR1WCcvme3Dz1YtxyQU1CKbWrKZ53RbYLUa0dvmB1fUYDsT0IDdbWiMme07PJaLCGJkFraB3KDzm7wLhOMpdFsTkBBbUurC4UcSpLn9eXje9Tr+Qa1oBwGQ0ZN2IabR00FrpturvpWsghJZ6N37620PYk1pyAQAHTw/p5/Dp2H2kD0c7fHqn+ZXNFfjjBz041eWHklAzCloFyQLRUwv58Ks5B67JwU5ILRtyei4REZW+rD7BX3rpJf3PmzZtwtNPP33WY5YuXYonnnhi+ntG59Q3rGUp9h7ryyho7ewPIamqmFd17uxkU7UTL73XCQB484NuACMjKCYzOtMqCgI+lFpLlV7PurK5AgAgCALm1zjR2q2VGgwFY6iaoCHUVNSEAshRzlklKjGjO5T3pJYPpPlCqaA1noBZEmEwiHr2dbr0TGuBg1bJKELOshHTaP3DEVhMBtgtRljNBhgNAroHwjjV5ceeY/1Y1uTBx7Y04/v/tQetXYFpB61JVcU//+oAAGDFgnL9vwKAvakAOdMZt9LyD0E+/DrUUHYVQmmipxbG+Wtyei4REZW+wn6CU87Sd9z3Hu/HoD+KcpflnI9v7w0CABqrzx3oLZ9frgetafapMq2jgtbx/vlrW8Y0fWqocuDF3Z1IJlUMB2JY3Jh9uZca094LM61EpSVdnjvgjyIYGVuJ4QtpI7DicgJmyQBBFPIWtEaLKWidZqa10m2BIAgwCAJqym1o6w0ikVRhNAj40o6VsJqNqPJY0TMuk52LQFiGCuCTV7RgdYvWAMllM8HrseJEp09/T5kwrbgKphVXTXufiIhobpqdAWuUd10DYVS6LUgkVfzk2YNTPr69NwizyTDhqJvRls4rgyAALQ0jTTymLg/WgtaJgluLyTg2aPU6oCSS6OgLIhRVcioPVmNaIylmWolKS7o8+HSq2sIkjZwb/KmgNaYkYZIMMGW5/vNUlx9/+c87EUjNfx6tqNa0ytNb01o5qtP60iYPjrYP461DPVjWVK4H5dXltrMy2bkY9Gs3R6s8Yz836irsON2j3Tw0zdKcViIimtuYaS1BSiKJnsEwrl7fiHBUGbOOaSJJVcX7Jwcwv9qpd/qdjM0i4fPbl6Ox2oG3D/Xg92+3TzlH1euxomcwPGVwC2hBKwAcO9qKesMgagU3Ev3ZjUVKDrQBYKaVqNSY00FrKuBprnXhcJs2u9kfikNVVcTjiVTJqQpZSWY8Ou2pN05h0B/D0fbhs9buR2OpNa1TLHWYaSajOGYOdjZUVUW/L4Kl80aqU1a1VOIP73bAF4zjoktHRsFUe2zYe6wfiWQyp0Z3aYN+rZlTuWvszcW6Sjv2Hk+VBxsLeyOAiIjmBgatJaizL4REUkV9pR3dgxEEwnEkVXXSgHTP0X70DEXwsS3NGW1/0wXaOqgGrwM3bm6GKJ77gvGuP1uNk2f8GZWJ1VbYYBZkXHzoB1jvTgAHgPCBjHbrLIKNQ+aJSolBFGEyiugZDEMAsKBuJGj1heJakArALIlIqoCqQi99ncro7sPjRVKZVkuBM60WkxHDwbMzwZnwh2VE44kxWc8ljWWocFnQWOXApStr9e9Xl1uRSKp44Z0O2CxaR/ir1zVm9XqRmKKXAJc7xy4/qasc6UKfaXkwERHRdDBoLTE9g2H85o+nIQoCLmiuQCjaA1UFQhF5wozoUCCGnz2vze3LpGHTeFMFrABQ7rJMuaY2zSQZsNCThBEJvBhZji1XXQan/dyZ3IkIJhsM5fVZP4+ICstiMiCuJFHusqDGY4MAba2pPxTXA06zZICSWnbQ3hvE93+xF3/152vPObIrHbQO+M8e9RKJKzBJ4rSyjvlgt0pnreXNVE9qtM3ofwOjQcT37th41vtKP+axl4/r38s2aP3Jswf1Kh6nbWwVTV3lSJXL6BJvIiKimcKgtcT8wy/3ot8XxZLGMrhsJrhSgao/PHHQ+s7hXgTCMu761EUFv2BLW+BOAj7gWLIRH1m+ccqSZSI6f1hMRvjDMqrLrdi4ogb1XgeeeOU4ugZCY4JWUdSC0D9+0INITMEf3m3HzVcvmXS7gwFt/eWgP4pwVIbRIMIkGRCMyDja7it4EyZA6w8QjMgZlzyPlp7HWj0ucJ/ovL6w3o2bPrwYz7/dpjfty+Y1W7v9Y5adjH9eepkHAEiG4vhcISKi8xs/bUrMQOoCZMdWrdTXlboDHghNXHLW2ReE0yaNucgotHqHVqpncpUzYCWaY2Kp5krzqp2QjCKa61xYv6waHX0hfP1f3gSgrX1NB0PpTF5nn9aALRZPQFXVsduUE/r6ywF/FF/6wev4/i/2omsghHt/8hZOdfnhy7EsN5/sViMSSXXCEuap9AyGYTQIqMigqkUUBFy5pgH3/8UGXL66DgAyXksrKwn8n98c0rOrEwX7RoOof/ZkUo1DREQ0XQxai1RbTwC7j/SO+V4yNVrmhkvmY1GD1owjXVobmKTkrLM/hPrK4mpY5DVrF492T+UUjySi8006eNyyqk7/3qUra1AxqtmPSTJASgWrw0EtGO3sD6GjN4gv/uOreO6ttjHbTGcTAeBou7ZG9ninDy/v6UQ4qqCp2on1y8Y2ZyoEh0UL9HIpEe4eDKPKY8sqSJSMBixKjRVL/ztOZffRPnT0hfDZa5fiwS9uwt/ctn7Cx33qqsUAkFEQTURENF0MWovU0ztb8W/PHtQDVUALTFUArlFrQNPlwQdODOjNRtJUVdWC1iLKsgKAxxBFXDWgsjL7Ga1EVNo+cul8rFtaNWZtpmQ04Lt/sRGXpprAiYIAyaA1TUoHucGIjB89/QEA4EgqME1Lj8tprHIgLo/MQd19pA8rm8vx7c+uxRc+smLm3lSG0mPBQhFlikeerWsgfM41vZMpS31epP8dZSV5zgB2/4kBOKwSVrVUotJtnbRfwYbl1fi3r1+OyinGqBEREeUDg9Yi8fr+M3ht3xn9646+IOJycsyA+HQJ8OigNT1m5o0DXfjlSyNNN5Kqigf+cw9i8QTqvcWVabUmQ0iYnNg0qtslEc0NN17WjC/eeMFZ3zdLBtxy7RLccu0SrFjg0cuCRwdYZ/q1EuHxywrSs1mvXNMw5vtDgRguXuyFIAhZryGdCenzdTCaXaY1JifQMxRGQw7ncndqFvZgIIpX9nTir//vO/jawzvHPGbAF8Xh00NIJJM4cGIAFy6syCijWyx9EoiI6PxX+M4UBAD46W8PAwA2rahBMqmiLzUY/nRPALUV2oWKL3Vh5hrVyXH0hcUfP+jGJy5fCIdVQt9wBEfbhyEKAi5srpitt5ERNeKDvbwSdk/2WQMiOn9JRgMuX611BU+vaZ1oREw6SB35WgsCV7VU4r7PrsPTO0/pjYTm1zhncpezYk/NiQ1lWR58pj8EVdUyydkqc2g3OV/b16WXTgNAXNbm4UZiCu76l10AgM9cvRihqIK1SwtfSk1ERDQag9Yi8w+/2INrNsxDuii4rSeIjcu1P0+UaQW0cQTBsIy4ksTr+85g28YmdPRqGYm7P7Mm43E0mVK6j0I5unPqB04iMdAGY+3SPO4REZ1v0mtagxEZ3jIL+oZH1q36zwpata8dViPcdhPWLqnSg9aqIro55tDLg7MLWjt6gwCAhhyCVqvZCMkojglYAe3ftVwyYNf73fr3Hvn9UTTXubBqYXHd6CQiImLQWgRio7o6Hu3w4WjHAQBacHqkbUj/u/S6rfGjbR684xKIIvCDx/fjxfc68KE1Dejs1y5yRg+Bzxf5/RegnNoNwerK6fmCQYKhcWWe94qIziejR6nUlNsx6I8hkVQxr8qB3uEI4nICRqMIURAQiMiwW4x6uarbMXKOlIzFU8KaXtMajMjoGQrj9++041NXLoJxirEx7X1BmCQR3hzWjwqCgCqPFZ19ISyodWJhnRt/2N2BQFhGucuC0z0BCIB+o3TbhnlFUUpNREQ0GoPWIpCeL3jLNUsQisp48tWTWLPYi0UNbvzipeNo6wlgXrUT/rAMgyjoJWZpZpPWsGTbxnl46Jf78Hc/341KtxXeMgsspvz/iNV4BGLlfNg/9u28b5uICNA6CKc5rEaUOcwY8Ecxv9aJtt4g7viHV+FxmvG9L2xEYNyc6jKHeaJNFpzRIMJsMiAYUfDu4V68/F4nNi6v1rvBT6a1K4B5Vc6cR4R9btsy/P1/7cGVaxpQ6bZqQWtEuwna0RvE0iYPDp3WbpCuamFXdyIiKj4MWovAYEBrNFJbYcPixjIsn1+OphonwlEFj79yAm8d6sG8aieGgzE4bdKkd8EvWFCB265fhp88ewhtPUFctGhmLj5UOQrBxI6RRDRzRmdabRYJ5S4taJ1X7QTQBUBrtHS4bRjBcFyfKwqMrOMcv5SiGLjtJgwFoojEtQ7Cxzt9kwatSVXFwVODaO0O4EMX1+f8ms11LvzT17ZAFAR0DWhLRwJhGYlkEp39IVxxUT12bG2GmsSUWV8iIqJCYNCaR3E5gURSnXAY+7kM+bWg1eOyQBAELKjVym4dVglVHis+ODmIE53v4USnDyunaKq0cUUNHnn+KGJyAts2NOX2RqYSj0Kwumdm20REGFnTCmgNjCrdFvT7ovA4R89zFbH3eD8CYRnVo8bB2CwSPnlFC1a1FN/azMYqB9p6gihLvY8Tnf5JH/vekT7886/fB6AFntORztKmM9KBsIyewQhkJYnGKgcW1vGcTkRExYtBax798Mn9OHnGj//9lcuyWkeVLg/2TFDSVum24sDJAf3rlc3l59yWKAi473PrEIkpevCbb6ocAUwcKE9EM8dkHB20Sth8WS184bg+u7rCZcG8agfeO9qHRELFwvqxQde1G+bN6v5man6NE7uP9OmjfE50+qCq6oQVNKd7Avqf83U+t1mMEAUBwUgcxzqG87ptIiKimcKgNU8GfFEcbNXWBL28pxNXr2vM+LmnuwPwOM0TBrqVZWODwxUZjK/JZQB9NlQ5CkFi0EpEM2f0+bDSbUFlmRWVZVb0+7RxYFeuaYC3V/8gyAAAEqpJREFUzKJ3CS5zFF8p8ESaUiN44koSHqcZQ4EY+n3Rs5osPfbycTz3VhucNi1rnEsTpomIggCH1YhAWEb3YAQepxm1FcXTYZmIiGgiXLySJ28d6gGgjRd4f1Rm9FySSRUv7u7AnmP92LCsesLHeN3ahYrZZMDtNyxHVZ4uXHKlqioQj0CQuKaViGZOuhMwACyfP1JhUum24qEvb8Y16xvHNA264qLc13zOpvk1I1nNTStqAGjZ1vGee6sNALBkngeXrqzN6z44bCb4Q3Ecah3E8vkedgsmIqKix6A1Tzr6gqhwmbGyuRy9w5GMnvP24R48+sJRAMBlqya+KKl0axlNr9uKjakLnIJKyICaZHkwEc2adIf0NLfdBEEQYDSI+Ovb1uOBOzbBXaQdg8dzWCXc/Zk1uHpdI7ZtnAezZMCJTj9Odwfwhe+/gs7+EOLyyBi0ZU2evO+D0yqhtTuAUFRBSz3XshIRUfFjeXCe9AyGUV1ug7fMit1H+pBIJsdkCiay6/1uSEYR3/7sOtRW2Cd8TLr7pcNaHD8qNa4F5My0EtFM+9onV6FmitLVBq9jlvYmf1rq3Xqw2FLvwoGTAwhE4pCVJN462KN3Cr7+kvnYuqou769fWWbBkXZtPetMLychIiLKB2Za80BVVXQPRlBdbkOVx4pEUsVAqiPwZIIRGR+cGsTV6xpRXzlxwApoHSO3rKrFZ7ctzfdu50bWmkZxTSsRzbQLmitQ6T6/b5BdurIWvcMRvH2oF4A2NzUU1cbhNHjtEMX8l+7WjbpJWuVh0EpERMWPQes0JVUVbxzoQiSmoMZj09ec9g6Fz/m8k2f8UNWxa7UmYjSI+Oy2ZUVzYaHKqdJnzmklIpq2tUurUO4yw2QUUeWx4ljHMEIRGQBgy3J8WqbSlT0mowh3iTSwIiKiua04ak5L2Gv7zuBnzx0BAFSXW/XgsmsgDEEQ4C2zwigKKHeNzUyePOODAG38QSlR48y0EhHli9Eg4m9u2wCjQcDOA9342fNH0NkXBKDNm50JtZXa55TXY9XntxIRERUzBq3TkEgm8d+vngQAWEwGzKt2wm03wWY24qnXTyEc00q8XHYT/ua29fpQdwA41RVAndcO6wzdSZ8xcnpNK4NWIqJ8SH8OlDm1ZlJnBrRKHZtlZj4fvG4rjAax4N3oiYiIMsXy4Gk40x9GMCLjL25Yjofv3IIyhxmCIGBBrVMPWDcsr4Y/FMfTO1v156mqilNdfjSX4EB3Nb2mleXBRER55Ul1QD7THwIwc0GrKAr4yKXzsXV1/ps8ERERzYQSS/MVl1NdfgBAc61rTIlVc50bH7QOYf2yKnzhIysQjio4dHpI//ve4QiCERkL6kowaE11DwYzrUREeVWWWl+qB60zWIlz/SXzZ2zbRERE+cagdRpOdflhMxtR5RmbdWxOBaOLGsoAAC0Nbhx4bQChqAy7RcLJMyPB7mxLhocRefbBkYZKWdLXtDLTSkSUV06bCYIA+EJxmCUDjAYWQxEREQEMWqeltSuA+bVOCOMaWSyf78F1G5uwYXk1AGBRah7f3mP9uHRlLU6e8cMkiaj3Tj7qZqYkh84gOXwGhnmrIFpzGyovuKu4ppWIKM9EUYDbbsJwMD5jpcFERESliJ+KWWrr9uPBn72Lz9+wHJ39IVy1puGsx0hGAz5x+UL96wV1LnicZvz7bw7B7TDh/ZMDWFjnhkEswF10WZsfa15zIwzeBbP/+kRENKkyh5lBKxER0TisPcrSe0f6cLongL/6yVtQEsmMsqVmyYC/uW093HYTHnpsH3qGIti8snYW9vZsqqIFrTCaC/L6REQ0OZNR+1i2z9C4GyIiolLEoDVLg/7omK8zLfG1WSRcurIWqgq4HSasXeqdid2bUjpoFSQGrURExWZhg7Zs49oN8wq8J0RERMWD9UdZ6h4IwWmTEAjLAIDaiszXpW7f1ISachtWLqyAZDTM1C6eW6o8WGCmlYio6Ny4eQGu29jETCsREdEozLRmqWcgjAW1Ln00gVnKPPi0mo3YfGEt3HbTTO3elPTyYGZaiYiKjmQ0MGAlIiIah5nWLLy+7wxOnvHhyosb8IWPrEBcThR6l7InxwBBBET+6ImIiIiIqPgxcsnC8++0AwDK3WZYzUZYZ3Dw+0xRlRhgNJ81poeIiIiIiKgYsTw4C1/75CpsWlmL1S2Vhd6V3MkxNmEiIiIiIqKSwaA1C+UuC+7+7Pqsmi8Vm3SmlYiIiIiIqBQwaJ1jVGZaiYiIiIiohDBonWuUGMfdEBERERFRyWDQOseocozjboiIiIiIqGQwaJ1rmGklIiIiIqISwqB1jtEaMZkKvRtEREREREQZYdA618gxCJKl0HtBRERERESUEQatc4yqcE0rERERERGVDgatc4iqJgElzjWtRERERERUMoyF3gHKTvT1/wv55NvT2gbntBIRERERUalg0FpiEmcOQbA4YGy4ILcNCAYYm9fnd6eIiIiIiIhmCIPWEqPKURgbL4Tl0s8UeleIiIiIiIhmHNe0lhhVjgLs/ktERERERHMEg9YSoqqqNrLGxKCViIiIiIjmBgatpUSJA1ABI4NWIiIiIiKaGxi0lhBVjgAAM61ERERERDRnMGgtJXIUACBwTSsREREREc0RDFpLiJoKWtmIiYiIiIiI5goGrSVElWMAmGklIiIiIqK5g0FrKUmvaWXQSkREREREcwSD1hKixlkeTEREREREcwuD1hKishETERERERHNMQxaS0l6TStH3hARERER0RzBoLWE6N2DjebC7ggREREREdEsYdBaQlQ5AhhMEERDoXeFiIiIiIhoVhgLvQNziarEobQfAJJKTs9PDrSzNJiIiIiIiOYUBq2zSDn5DqKv/Nu0tiFWzs/PzhAREREREZUABq2zSI36AQC2j92X87pU0e7J5y4REREREREVNQatsyg9Z1WsbIIgcDkxERERERHRVBg5zSI1HgEkCwNWIiIiIiKiDDF6mk1yBILJWui9ICIiIiIiKhnTClqfeuopbN++Hdu3b8cDDzwAADh06BB27NiBa665Bvfccw8UJbdOuecjNc6glYiIiIiIKBs5B62RSAT3338/HnnkETz11FN49913sWvXLtx111349re/jeeffx6qquKxxx7L5/6WNFWOAhKDViIiIiIiokzlHLQmEgkkk0lEIhEoigJFUWA0GhGNRrF69WoAwI4dO/Dcc8/lbWdLHTOtRERERERE2cm5e7DD4cBXv/pVbNu2DVarFevWrYMkSfB6vfpjvF4venp6stpuRYUj112aNV6vM6fnRZMxmBxVOT+f6Fx4XFGx4TFJxYjHJRUjHpdUjIrpuMw5aD18+DCefPJJvPzyy3A6nfjLv/xL7Ny5E4Ig6I9RVXXM15kYGAgimVRz3a0Z5/U60dcXyOm5SiQMqMacn080mekcl0QzgcckFSMel1SMeFxSMZqp41IUhZySlDmXB7/xxhvYtGkTKioqYDKZsGPHDrz11lvo6+vTH9Pf34+qqqpcX+K8o8bDXNNKRERERESUhZyD1qVLl2LXrl0Ih8NQVRUvvfQS1q9fD7PZjN27dwPQugtv2bIlbztbylQ1CchRrmklIiIiIiLKQs7lwZs3b8bBgwexY8cOSJKElStX4vbbb8eHP/xh3HvvvQgGg1ixYgVuueWWfO5v6ZJjAADBZCnwjhAREREREZWOnINWALj99ttx++23j/ne0qVL8cQTT0xrp85Hajyi/YHlwURERERERBmbVtA61yTDPkQ7u5AYCmX/3EA/ALA8mIiIiIiIKAsMWrMQefZ7CA13TWsbgtWVp70hIiIiIiI6/zFozYL12jvhhB8+Xzi3DRjNMNQsyu9OERERERERnccYtGZBdFXB5l2IEGdpERERERERzYqcR94QERERERERzTQGrURERERERFS0GLQSERERERFR0WLQSkREREREREWLQSsREREREREVLQatREREREREVLQYtBIREREREVHRYtBKRERERERERYtBKxERERERERUtBq1ERERERERUtBi0EhERERERUdFi0EpERERERERFi0ErERERERERFS0GrURERERERFS0GLQSERERERFR0WLQSkREREREREXLWOgdGE8UhULvwpRKYR9p7uFxScWGxyQVIx6XVIx4XFIxmonjMtdtCqqqqnneFyIiIiIiIqK8YHkwERERERERFS0GrURERERERFS0GLQSERERERFR0WLQSkREREREREWLQSsREREREREVLQatREREREREVLQYtBIREREREVHRYtBKRERERERERYtBKxERERERERUtBq1ERERERERUtBi0ZuiZZ57Bddddh6uvvhqPPvpooXeH5piHH34Y27dvx/bt2/Hggw8CAHbt2oUbbrgBV199NR566CH9sYcOHcKOHTtwzTXX4J577oGiKIXabZoDHnjgAXzzm98EMPmxd+bMGdx000249tpr8cUvfhGhUKiQu0znsZdeegk7duzAtm3b8N3vfhcAz5VUeE899ZT+Gf7AAw8A4PmSCicYDOL6669HR0cHgOzPkQU7RlWaUnd3t3rFFVeoQ0NDaigUUm+44Qb12LFjhd4tmiN27typ/umf/qkai8XUeDyu3nLLLeozzzyjbt26VW1ra1NlWVZvvfVW9ZVXXlFVVVW3b9+u7tmzR1VVVf3Wt76lPvroo4XcfTqP7dq1S92wYYP6jW98Q1XVyY+922+/XX322WdVVVXVhx9+WH3wwQcLs8N0Xmtra1M3b96sdnV1qfF4XP3Upz6lvvLKKzxXUkGFw2F13bp16sDAgCrLsvqJT3xC3blzJ8+XVBB79+5Vr7/+enXFihVqe3u7GolEsj5HFuoYZaY1A7t27cLGjRtRVlYGm82Ga665Bs8991yhd4vmCK/Xi29+85swmUyQJAkLFy5Ea2srmpqa0NjYCKPRiBtuuAHPPfccOjs7EY1GsXr1agDAjh07eKzSjBgeHsZDDz2EO+64AwAmPfZkWcY777yDa665Zsz3ifLthRdewHXXXYeamhpIkoSHHnoIVquV50oqqEQigWQyiUgkAkVRoCgKjEYjz5dUEI899hjuu+8+VFVVAQD279+f1TmykMeocVZepcT19vbC6/XqX1dVVWH//v0F3COaSxYtWqT/ubW1Fb/73e9w8803n3VM9vT0nHWser1e9PT0zOr+0tzw7W9/G3feeSe6uroAnH2eTB97Q0NDcDgcMBqNY75PlG+nT5+GJEm444470NXVhcsvvxyLFi3iuZIKyuFw4Ktf/Sq2bdsGq9WKdevWQZIkni+pIO6///4xX08U45zrHFnIY5SZ1gwkk0kIgqB/rarqmK+JZsOxY8dw66234utf/zoaGxsnPCZ5rNJsePzxx1FbW4tNmzbp35vs2JvoGOQxSTMhkUjgzTffxN/+7d/il7/8Jfbv34/29naeK6mgDh8+jCeffBIvv/wyXn/9dYiiiJ07d/J8SUVhsnNhMX6mM9OagZqaGrz77rv61319fXpanWg27N69G1/5yldw9913Y/v27Xj77bfR19en/336mKypqRnz/f7+fh6rlHe//e1v0dfXh49+9KPw+XwIh8MQBGHCY6+8vByBQAD/r507eIUmjuM4/t625biFi0h7VJKL1FIrm4NydfAPOClnastFjYPcKZEzG9kkBxebjXJ32xzkxEHbSts0z0E5PD1Pz6MeZh7er+M0Nb+pT59+3+bXhGFIOp22P/Vhurq6yOfzdHR0ADA5OcnJyQnpdPrtHrtSn61arZLP5+ns7ARej1NubW3Zl0qEn7vwTx0ZZ0b90voXRkdHqdVqPD4+8vz8zOnpKYVCIe5l6Zu4v79nfn6etbU1pqenARgaGqJer3N7e0sYhlQqFQqFAj09PbS3t3N9fQ28/rHQrOpf297eplKpcHh4yMLCAsVikSAIfpm9TCbD8PAwx8fHABwcHJhJfYiJiQmq1SpPT0+EYcj5+TlTU1N2pWLV39/PxcUFzWaTKIo4OztjZGTEvlQivHc/GWdGU1EURZ/ypP/c0dERGxsbtFotZmZmmJubi3tJ+iZWVlbY39+nr6/v7drs7Cy5XI4gCHh5eWF8fJylpSVSqRQ3NzeUSiUajQYDAwMEQUBbW1uMb6CvrFwuc3V1xerq6m+zd3d3x+LiIg8PD3R3d7O+vk42m4176fqC9vb22NnZodVqMTY2RqlU4vLy0q5UrDY3NymXy2QyGQYHB1leXqZer9uXik2xWGR3d5fe3l5qtdq7OjKujDq0SpIkSZISy+PBkiRJkqTEcmiVJEmSJCWWQ6skSZIkKbEcWiVJkiRJieXQKkmSJElKLIdWSZIkSVJiObRKkiRJkhLrB2pbrnFCYAr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43" y="3890379"/>
            <a:ext cx="4897216" cy="2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8794" y="6444044"/>
            <a:ext cx="387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spectralRadius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= 0.8, </a:t>
            </a:r>
            <a:r>
              <a:rPr lang="en-US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leakingRate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= 0.4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442" y="1844824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Точность предсказаний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ESN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значительно зависит от выбранных параметров при обучении. На данном слайде представлены примеры, которые показывают, каким бесполезным может быть использование данной разновидности рекуррентных сетей при плохой настройке параметров.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136088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Generate</a:t>
            </a:r>
            <a:endParaRPr lang="ru-RU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568952" cy="505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3808" y="6135373"/>
            <a:ext cx="414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Microsoft.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Обучение по одному активу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9889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Зависимости ошибок от различных параметров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AutoShape 2" descr="data:image/png;base64,iVBORw0KGgoAAAANSUhEUgAABJUAAAK3CAYAAAA8gH7ZAAAABHNCSVQICAgIfAhkiAAAAAlwSFlzAAALEgAACxIB0t1+/AAAADl0RVh0U29mdHdhcmUAbWF0cGxvdGxpYiB2ZXJzaW9uIDIuMi4zLCBodHRwOi8vbWF0cGxvdGxpYi5vcmcvIxREBQAAIABJREFUeJzs3XmUVPWZ//HPrbUXumlooQEVEwUkgMS4sBgFIYxEDZMoZpKJSxJHY84kxnHUxPzMaMa4JhodMaOJmjFRGHUyRqMJ7iCCgICicUGFUTQ0QkNv1V3V3bV8f39U16WK3upWVVNdVe/XOTmp5da936brSPGp53m+ljHGCAAAAAAAAHDAle8FAAAAAAAAoPAQKgEAAAAAAMAxQiUAAAAAAAA4RqgEAAAAAAAAxwiVAAAAAAAA4Jgn3wsAAAAAikFnZ6f27t2r1taAotFovpeD/bjdblVXV6m2tlZ+vz/fywGAomAZY0y+FwEAAAAUss7OTn344YcqKxumiopKud0eWZaV72WhmzFG0WhEwWC7Ojra9KlPfYpgCQBygFAJAAAAyFJ9fb3CYaPq6pp8LwUDaG1tltdrady4cfleCgAUPGYqAQAAAFlqbQ2ooqIy38tAGioqKtXaGsj3MgCgKBAqAQAAAFmKRqNyuxlXWgjcbg8zrwAgRwiVAAAAgBxghlJh4PcEALlDqAQAAAAAAADHCJUAAAAAAADgGKESAAAAAAAAHCNUAgAAAFCQfvzjK3TuuV/P9zIAoGQRKgEAAAAoOEuX/l4rVjyf72UAQElj31MAAAAABSMajeo//3OJli79fb6XAgAlj0olAAAAAAVhy5Z39K1vna2lS3+vGTNm5Xs5AFDyCJUAAAAA5Ex7e5t+9as7tHjx3+ukk2Zq0aKFuvnmG9TY2Ggfc+2112jWrGP09ttv6etfX6w5c2bpwgu/JWOMZs06Rtdee43uv/8+LVgwRwsWzNF///eDkqSXXnpRf/vbx/re936g225bkq8fEQDQjfY3AAAAADnR1hbQRRf9k7Zt26rjjpuhk0+er/r6HXr88Ue1du0a3Xvv/TrooFH28Zdf/i+aMmWqZs6cpfLyClmWJUlat+5lvfjiCp1++iLt3btH06YdJUk66aQ5OvPMr6q2tjYvPx8AIBWhEgAAADCIVr9Rr1Wb6/O9jH7NOXqcTpw+Luvz3HXXndq2basuv/xKnXXWP9iPr1r1on74w0t122236Prrb7Yfnz79s7rpplt6nKexca9+8YvbdNJJc1Menzx5StZrBADkDu1vAAAAALIWiUS0fPmfdfjhR6QESpI0Z85cTZ9+tFaufEHt7W324/PnL+j1XH5/mU444cRBXS8AIHtUKgEAAACD6MTpuakCGuo++mi7gsGgotGo7rnn7h7Pd3V1KhqNauvWrfZjY8eO7fVcdXV1crvdg7ZWAEBuECoBAAAAyFogEJAkbd/+oe677zd9Htfa2mLf9vvLej3G7/fndnEAgEFBqAQAAAAgaxUVFZKkU089Xddc87N+j12x4oUDsSQAwCAjVAIAAACQtfHjD5PP59OWLe/IGGPv5Jbw0ENLFQyGtHjxWXlaIQAg1xjUDQAAACBrfr9fCxacog8++D8tW/ZgynObNm3UkiW368knH1dVVXWeVggAyDUqlQAAAADkxMUXX6o33nhdS5bcppdeWqmpU6dp9+7dWrnyBXk8Hl111TVyufheGwCKBf9FBwAAAJATI0aM0H33/V7f+Ma5amho0COPPKTNm1/TiSfO0b33/k7HHntcvpcIAMghyxhj8r0IAAAAoJC99dbbGjfusHwvA2mqr9+uqVOn5HsZAFDwqFQCAAAAAACAY4RKAAAAAAAAcIxQCQAAAAAAAI4RKgEAAAAAAMAxQiUAAAAAAAA4RqgEAAAAAAAAxwiVAAAAAAAA4BihEgAAAAAAABwjVAIAAAAAAIBjhEoAAAAAAABwjFAJAAAAAAAAjhEqAQAAAAAAwDFCJQAAAAAAADjmyfcCAAAAACAdxhj98Y//q8cee1Tbt38gl8ulCRMm6RvfOEfz5n0h38sDgJJDpRIAAACAgnDjjdfp5z+/Qe3tbVq06Cs65ZQv6qOPtuvHP75Cy5Y9mO/lAUDJsYwxJt+LAAAAAArZW2+9rXHjDsv3Moram2++oQsu+JamTTtKd955t8rKyiVJe/fu1be+dbZaWpr16KNP6KCDRg14rvr67Zo6dcpgLxkAih6VSgAAAACGvBUrXpAkfetb/2QHSpJUW1urM844S11dXdq4cUO+lgcAJYmZSgAAAABypr29Tfff/1u98MJz2r17l2pqanTiiXN14YXf1ciRIyVJ1157jf7ylyf0298+oGuvvVr19Tt05JGT9Zvf/Jdmzz5Wp522SOPHj9eDD/5OkvRP//QdzZgxS2VlZfrMZ6b2uKbP55UkhULBA/eDAgAIlQAAAADkRltbQBdd9E/atm2rjjtuhk4+eb7q63fo8ccf1dq1a3TvvfentKddfvm/aMqUqZo5c5bKyytkWZYkad26l/Xiiyt0+umLtHfvHk2bdpSOOuqzmjlzVq/XffHFlZKkT3/6iEH/GQEA+xAqAQAAAIOoc8tqdW1Zle9l9Ms3eY78k0/M+jx33XWntm3bqssvv1JnnfUP9uOrVr2oH/7wUt122y26/vqb7cenT/+sbrrplh7naWzcq1/84jaddNLcAa/55z8/ob/+9XUdccQETZ/+2ax/BgBA+pipBAAAACBrkUhEy5f/WYcffkRKoCRJc+bM1fTpR2vlyhfU3t5mPz5//oJez+X3l+mEEwYOuV55Zb1uvvl6eTwe/fjH/yaXi3/eAMCBRKUSAAAAMIj8k0/MSRXQUPfRR9sVDAYVjUZ1zz1393i+q6tT0WhUW7dutR8bO3Zsr+eqq6uT2+3u93qrV6/SVVf9SJFIRNdc8zNNm3ZUdj8AAMAxQiUAAAAAWQsEApKk7ds/1H33/abP41pbW+zbfn9Zr8f4/f5+r/X443/Uz39+gyRL//Zv/66FC091vmAAQNYIlQAAAABkraKiQpJ06qmn65prftbvsStWvJDxde6//z7dffev5Pf79bOf3aQ5cwaeuwQAGByESgAAAACyNn78YfL5fNqy5R0ZY+yd3BIeemipgsGQFi8+K+NrPPzwf+vuu3+lysphuvXW23X00cdku2wAQBaYZAcAAAAga36/XwsWnKIPPvg/LVv2YMpzmzZt1JIlt+vJJx9XVVV1RuffsuUd3XHHbfL5fPqP//gVgRIADAFUKgEAAADIiYsvvlRvvPG6liy5TS+9tFJTp07T7t27tXLlC/J4PLrqqmsy3qHt3nt/rWg0ogkTJmvt2jVau3ZNj2Nmzz5B06ZNz/bHAACkiVAJAAAAQE6MGDFC9933e/3ud7/Viy+u0COPPKSamhE68cQ5Ov/8CzVx4qSMz/36669Jkt59d4vefXdLr8dUVVURKgHAAWQZY0y+FwEAAAAUsrfeelvjxh2W72UgTfX12zV16pR8LwMACh4zlQAAAAAAAOAYoRIAAAAAAAAcI1QCAAAAAACAY4RKAAAAAAAAcIxQCQAAAAAAAI4RKgEAAAAAAMAxQiUAAAAgB4wx+V4C0sDvCQByh1AJAAAAyJLb7VY0Gsn3MpCGaDQit9ud72UAQFEgVAIAAACyVF1dpWCwPd/LQBqCwXZVV1flexkAUBQIlQAAAIAs1dbWqqOjTa2tzYpEwrRYDTHGGEUiYbW2Nqujo021tbX5XhIAFAXL8DceAAAAkLXOzk7t3btXra0BRaPRfC8H+3G73aqurlJtba38fn++lwMARYFQCQAAAAAAAI7R/gYAAAAAAADHCJUAAAAAAADgGKESAAAAAAAAHCNUAgAAAAAAgGOESgAAAAAAAHCMUAkAAAAAAACOESoBAAAAAADAMUIlAAAAAAAAOEaoBAAAAAAAAMcIlQAAAAAAAOAYoRIAAAAAAAAcI1QCAAAAAACAY4RKAAAAAAAAcIxQCQAAAAAAAI4RKgEAAAAAAMAxQiUAAAAAAAA4RqgEAAAAAAAAxwiVAAAAAAAA4BihEgAAAAAAABwjVAIAAICtq6sr30sAAAAFglAJAABoyZIlOvLII+3/DXV/+9vfUtb76KOP5ntJBa+zs1N33nmnrr/++nwvJW3nnnuu/R4499xz870cAABKDqESAABAiVu5cqVOP/10LVmyRJ2dnfleDgAAKBCefC8AAAAA+XXttddqx44d+V4GAAAoMFQqAQAAAAAAwDEqlQAAgC6++GJdfPHF+V4G4MgDDzyQ7yUAAFDSqFQCAAAAAACAY4RKAAAAAAAAcIz2NwAAhpDzzz9fa9askSSNHTtWK1eu7Pf4u+66S7fffrt9/7rrrtNXv/rVPo/v7OzUzJkzFQqFJElXX321zj77bC1ZskR33nmnfdy7777b47VXXnml/vjHP0qSLrzwQl1++eWSpE2bNulPf/qTNm7cqN27d6urq0u1tbWaPn26Fi5cqIULF8rlSv97rDfeeEP/+7//q40bN6q+vl7GGNXV1Wn27Nn6+te/rsmTJ6d9rmTGGK1YsULPP/+8Nm/erIaGBgWDQdXU1GjMmDGaNWuWTj31VE2dOrXX1+/atUtz586VMUaS9M///M+65JJL+r3mKaecou3bt0uSvF6vNmzYoPLy8j6Pf+yxx/SjH/1IkuTxeLR27VpVV1dn8uMOaP/fecIf//hH+/csSc8//7wOOeSQHq857bTTdNttt6mtrU1LlizR8uXLFQgENHbsWB1//PFavHixpk+f3uP8e/bs0dNPP61NmzbpnXfeUXNzswKBgHw+n6qrq3XooYdqxowZOu2003TEEUf0+zOce+65euWVVyRJM2bM6LUdbv78+fYQ8nvuuUdz5sxRNBrVM888o+XLl+udd95RQ0OD3G636urqNHPmTC1atEjHHHNMmn+SAACULkIlAACGkPnz59uh0s6dO7Vt27Z+/2H98ssvp9xft25dv6HS+vXr7UApcb1Mtba26t///d/15JNP9nhux44d2rFjh5YvX64jjzxSd9xxhz71qU/1e76WlhZdffXVeuqpp3o89+GHH+rDDz/Uww8/rPPPP19f//rXHa1148aN+slPfqIPPvigx3MNDQ1qaGjQX//6V91zzz36whe+oGuuuUZ1dXUpx9XV1WnKlCl66623JElr1qzpN1TasWOHHShJUjgc1quvvqrPf/7zfb7mxRdftG8ff/zxgxYo5UpXV5e+/e1v64033rAf27Ztm7Zt26aKioqUUKmjo0O33HKLHnnkEXV2dvY4VzgcVnt7u3bu3KlXXnlF//mf/6mvfOUr+ulPfyq/35+zNW/btk0//OEP9eabb/Z4rq2tTdu2bdOyZcu0cOFC3Xzzzf2GgAAAlDra3wAAGELmzZuXcn//0ChZKBTSa6+9lvLY+vXr+z1/cmgxdepUjR07NoNVxgOC73znOymB0rBhwzRmzBh5PKnfWb377rs699xz1dzc3Of5Ghsb9Y1vfKNHoFRWVqaxY8faoUIsFtO9996r66+/Pu21Llu2TOeee26PQKmyslJjx46Vz+dLefz555/X4sWLew0dkkO4N998U62trX1et7ff3bp16/o8PhKJaPXq1fb9L3zhC30emwvDhw/X+PHjNX78+JTfWWVlpf34+PHj5fV6+zzHnXfemRIoJUtefyAQ0De/+U098MADKYGS1+tVXV2dxo0bp4qKipTXx2IxPfroo7rssssy/RF72L59u84555yU3+3IkSM1atQoWZaVcuzTTz/N8HoAAAZAqAQAwBBy8MEHa9KkSfb9RNVSbzZs2KBwOJzyWENDg7Zt29bna5JDpWyqlB566CE70DrzzDP1pz/9SZs2bdKLL76ozZs365e//KUOOugg+/jdu3fr17/+dZ/nu+KKK7R161b7/qRJk3Tvvffq1Vdf1cqVK/Xqq6/qN7/5jf1ns2LFirTWuXz5cv3sZz9TLBaTJLlcLn3ta1/Tk08+aZ978+bNuv/++3XcccfZr2toaNBFF12kXbt2pZwvOfSLRqNau3Ztn9fuLVTqL/R77bXXUkKqbH4/6TjvvPP07LPP6tlnn02pyjrllFPsx/d/LtnOnTv1X//1X70+N3LkyJT2sV/+8pfavHmzfX/WrFlaunSpNm/erFWrVmnFihV69dVX9eSTT+ob3/hGSrvks88+q1dffTXbH1eSdPPNN6uxsVHl5eX6wQ9+oFWrVmnt2rVavXq11q9fr0svvTQlRHvppZfSfq8BAFCKCJUAABhiksOE9evX9wiOEpJDi+Qqi76Ci23btunjjz+27y9YsCDjNSbWdNNNN+nGG2/UkUceaT/n9Xp1+umna9myZSorK7Mff+KJJ+x5RMmee+65lAqdGTNm6JFHHtFJJ50kt9stKT5faO7cufqf//kfnXDCCWmtsa2tTddee60dKHm9Xt1xxx269tprNXHiRPs4t9ut2bNn68EHH9S5555rP75nzx5dddVVKeecOnWqxowZY9/vK/QzxtiBU/Lv5s0331RbW1uvr0men/WZz3xGBx98cFo/Z7689tpr6urq0kEHHaSf//znWr9+vdauXau7775b3//+9+1g6JNPPtHDDz9sv27GjBn67W9/q+OOOy6lQsqyLE2cOFHXXHON/vVf/zXlWs8++2xO1hwOh1VVVaWHHnpI3/ve91ICs+HDh+u73/2ubrjhhpTX/OlPf8rJtQEAKEaESgAADDHJoVIwGEyp8EiWHGgktxr11WKVXKV08MEHZzzwOuG0007TGWec0efzhx12WMrzDQ0N9sDkZL/73e/s28OGDdOtt97a5xybsrIy3XrrrRoxYsSA63vggQfU2Nho3/+Xf/kX/d3f/V2fx1uWpauuuioltHrppZd6tHedfPLJ9u2+QqW3335bTU1NklKDqGg0qo0bN/b6mlWrVtm3B7v1LVe8Xq/uv/9+ffnLX1ZNTY1GjhypefPm6eyzz7aPefbZZxWNRu37V155pR0W9uXss89OCZw++uijnK35sssu6/e9//d///cpc8xef/31nF0bAIBiQ6gEAMAQM336dI0aNcq+n1zFk7Bnzx69//77kqSDDjooZTj3K6+80mtFUHIlTC5aq/obCJ7w2c9+NuV+ImhJ2LNnjzZs2GDf/9KXvqTRo0f3e86RI0fqa1/72oDXfuaZZ+zbtbW1Ou+88wZ8jWVZuvTSS1Me279SJfnP7m9/+1vKMO6E5CqyWbNm6eijj7bv91ZJVl9fr/fee8++Xyih0umnn55S9dWbk08+WXfccYeuuOIKffe73+1zd71kFRUVKe2TycPls+H1evWVr3xlwOOS37f7v2cBAMA+hEoAAAwxlmVp7ty59v3eZvO8/PLLdnCUCC0SbVZNTU169913U45va2tLmUuTbWhhWVav28XvLzkYkNRj169NmzalBGDJVUD9WbhwYb/PNzU16Z133rHvL1iwoMdA7r5Mnz5d48ePt+/vHwLNnj07Zah0b9VKyb+z2bNn63Of+5x9v7dKsuTAb+zYsZoyZUpaa8232bNnD3jMoYceqoULF+qCCy7oEdj1Zf8B6JFIJKP17W/SpElp7eaW/L7t6OjIybUBAChGhEoAAAxByQOh33zzzR47p+1fCVNTU6PDDz/cfmz/IGT16tX2HKTq6modf/zxWa1v2LBhGjZs2IDH7R/kJOYbJSQP55aUMpupPxMmTOh3V7IPP/wwJaw66qij0jpvb8fvv2ucz+dLaZHbP1Tq7OzUpk2bJMUrY4499tiUodVbtmxRS0tLymuSWxMLpUpJcv7nur9wOKyPPvpIL7/8spYuXaqf/vSnWrx4sWbPnq1PPvnEPq63yrtMJM/D6k/y+3b/9ywAANjHM/AhAADgQPv85z8vv9+vzs5OxWIxrV27Vqeeeqr9fPKuY7NmzbL/P7Hz2/r16/XNb37TPiY5tJg7d27KvJpMVFZWZvS6/cOBPXv2pNwfOXJkWufx+XyqqalRQ0NDr8/v37KU3E6YjuRKlXA4rLa2tpQQbd68eXruueckxf+sI5GI/We6adMmuyLr6KOPVnl5uaZOnaqqqioFAgHFYjFt2LDBHpTe2dmZUr1USKHS/pVoA9m1a5eWL1+udevW6b333tMnn3ySMm9psGX6vgUAAL2jUgkAgCGovLw8pbUouTJp27ZtdhXHIYccokMPPVRSaivShg0b7AoLY4xeeukl+7lchBYDDVpOV3I7nGVZKbvFDaS/gGD/HdaS29XSsX+L1P4tUPPmzbN3NwsEAinDvJMrlxKBn9vtTqkOSw6R1q1bZ5+/qqoq6yqyA6m6ujqt47q6unTzzTfrC1/4gm688UatWLFCO3bs6DVQGjNmjP7hH/4h7YDRiVy9bwEAQByVSgAADFHz5s2zZ+0kBxW9hRaSNHPmTLlcLsViMbW2turtt9/WtGnT9Oabb9oVPV6vVyeddNKB+QHS4Pf77dvGGIVCobRm3kiy2/l6s3+IFAwGHa2rvb095f7+YVdtba2mT59u78y3Zs0au8WttyoyKR76vfDCC5JS2xP3ryLrr61vqEnM8epPOBzWBRdc0KMl0+fzaeLEifr0pz+tT3/605o0aZKmTp2qgw8+WFI8bEvevQ8AAAw9VCoBADBEzZs3z/5H+44dO+zZPsmhRXJ1UnV1dcrOWolqmOTQYtasWWnNQjpQ9t/pbf92uP7sP5coWU1NTcr9vtrk+rJ79277dllZWa9VUclzrxJBX1NTk95++21J8WAreRex5DlM77//vvbu3SspdUh3IbW+peuuu+5KCZQmTJigu+++W5s2bdKjjz6qW2+9Vd///vd1yimn2IGSxIBsAAAKAaESAABDVF1dXcouYGvWrFEsFtPGjRvtx5IrYaTUkCkRKiWqY6ShF1pMmjQp5f5bb72V1us+/vjjHi1uySZOnJhSRZPcnpaOv/71r/bt8ePH91qRM3/+/JTzBwIBbdiwwZ4bdeyxx6ZUHU2YMMGe7WSM0fr16/Xee+9px44dkuJVZHPmzHG0zqGuq6tLS5cute8fdNBBevDBBzVv3rx+d+MLh8MpVUq5GtQNAAByi1AJAIAhLDm4WL16tbZs2WJvtz5x4sQeg5KTQ6VNmzZp586dduWMZVkp5xsKjj/++JSh4c8880xar1u1alW/zw8fPlwTJ0607z/33HPq6upK69yvvvqq6uvr7fvHHntsr8dNmjRJhxxyiCQpGo1q7dq1euWVV+znk38XCckh4Lp161KqlGbOnDmkqshy4eOPP07ZufCLX/yiRowYMeDrXnvtNUUiEfs+O7ABADA0ESoBADCEJbdYrV+/vs95SgnHHHOMXQESDAZ1xx132FUe06ZNU11d3SCv2Jnq6uqU6qlnnnlG77//fr+v6ejo0O9///sBz71o0SL7dmNjo+6///4BX2OM0X/8x3+kPPbFL36xz+OTfz+rV6/Whg0b7Pu9hUrJj61fv14rVqyw7+cz8EsMHZdyWxUUCAT6vE5fIpGIfvGLX/R4DAAADD2ESgAADGFTp07VmDFjJMVDot/97nf2c72FSmVlZfrc5z5n33/sscfs20Ot9S3hoosustvLwuGwLrnkkj5nIEWjUf3kJz/Rhx9+OOB5//Ef/zFld7I77rhDzz33XJ/HG2N0ww03pOzM9rnPfa7XP+eE5CDohRde0LvvvispPtNp8uTJPY5PDpU+/PBDe9C3lN/fT/Jw9P7aCp0aN25cyv2nn3663/MHg0H96Ec/6tGumLxLIAAAGDoIlQAAGOJOPvlk+3YibHG73ZoxY0avxycHF8ltQ0M1VJo6daq+/e1v2/e3bdumxYsX6/HHH7eHNRtj9Oqrr+q8887TE088kdZ5q6qqdOONN6YEVhdffLGuvvpqbd261T4uGo1q3bp1Ou+881IqoKqqqnT99df3e43jjz/ebllraGiwq3wSO/Htb9y4cTrssMPs+4nfT3J4mA8jR460b69fv17btm3LyXlHjx6dEnLu2rVL55xzjtasWZNSfdTY2KilS5fqjDPO0JNPPtnjPPvvxgcAAIYGz8CHAACAfJo/f74eeuihlMemTJmSUoWTbPbs2br99ttTHjv00EN7DMUeSi677DLt2LFDTz/9tKR4+PDDH/5QV111lWpra9Xa2qpgMGgff/rpp2vjxo3atWtXv+ddsGCB/t//+3+66aabFI1GFYvF9PDDD+vhhx9WVVWVqqqq1NjY2GOnsZqaGv3qV7/SEUcc0e/5vV6vTjzxRD311FMpj8+cObPP18yaNUvbt29PeSzfgd+UKVPsCq1AIKBFixZpzJgxCoVC+vWvf63p06dnfO4f//jHOuecc+yZVu+8847OP/98ud1uHXTQQQoEAim/Wyn+53rEEUdoy5YtkuKBXTQaldvtzngdAAAg96hUAgBgiJs9e7YqKip6PNaXo446qsfA53yHFgPxeDy6/fbb9YMf/CBlV7BwOKxPPvkkJXT40pe+pBtuuCHtc5933nm69957dfjhh6c8HggEVF9f3yNQmj9/vh599FEdd9xxaZ2/t1lI/f1+ensu37+fCy64QKNHj7bvR6NR7dixQ42Njfag90x99rOf1Z133qmampqUx6PRqHbt2tUjUPrMZz6jZcuW6YILLrAf6+jo0Ouvv57VOgAAQO5RqQQAwBDn8/l0wgknpMwD6m/Oj9vt1vHHH58yBDrfoUU6XC6Xvve97+nMM8/UI488olWrVumDDz5QV1eXRo8erWnTpmnx4sWaO3eu43OfcMIJ+vOf/6znnntOK1as0ObNm7V37161tbWpsrJSn/rUpzRjxgwtWrSo11lI/Zk7d67cbrei0aikeMvX/gFWslmzZsmyLLtV7uCDD3Z8zVyrra3Vo48+ql//+tdatWqVdu/erUgkohEjRigUCmV9/rlz5+qpp57SH/7wB7300kvaunWrWltb5XK5VFVVpUMPPVSTJ0/W/PnzddJJJ8myLB122GHy+/32PKWHH35YxxxzTNZrAQAAuWOZXG7xAQAAAAAAgJJA+xsAAAAAAAAcI1QCAAAAAACAY4RKAAAAAAAAcIxQCQAAAAAAAI5e/ZlZAAAgAElEQVSx+xsAAMAQtGvXLp1zzjmDdv4HH3xQdXV1g3Z+AABQ/AoyVGpqalcslr9N62prh2nv3ra8XR/IJd7PKBa8l1FMamuHqaGhRR999NGgXaOhoUUeT+WgnR+Q+G8zigvvZxSL3t7LLpelESOcfy4oyFApFjN5DZUSawCKBe9nFAveyygmg/1+Hgqfp1AaeJ+hmPB+RrHI1Xu5IEMlAACAYjd27DitXr0x38sAAADoE4O6AQAAAAAA4BihEgAAAAAAABwjVAIAAAAAAIBjhEoAAAAAAABwjFAJAAAAAAAAjhEqAQAAAAAAwDFCJQAAAAAAADhGqAQAAAAAAADHCJUAAAAAAADgGKESAAAAAAAAHCNUAgAAAAAAgGOESgAAAAAAAHCMUAkAAAAAAACOESoBAAAAAADAMUIlAAAAAAAAOEaoBAAAAAAAAMcIlQAAAAAAAOAYoRIAAAAAAAAcI1QCAAAAAACAY4RKAICSYLqCijbtyPcyAAAAgKJBqAQAKAldm/+s0BM35XsZAAAAQNEgVAIAlIRYa4NMR0DGmHwvBQAAACgKhEoAgJJggs3xG9FwfhcCAAAAFAlCJQBASYi1N8VvRLryuxAAAACgSBAqAQCKnjFGJhgPlQyhEgAAAJAThEoAgOLX2S5FI/HbhEoAAABAThAqAQCKXiwxT0mSiRIqAQAAALlAqAQAKHomKVSiUgkAAADIDUIlAEDRM4kh3WKmEgAAAJArhEoAgKIXSwqVFOnM30IAAACAIkKoBAAoesntb1QqAQAAALlBqAQAKHom2Cx5y+J3CJUAAACAnCBUAgAUvVh7s1zVdZKoVAIAAAByhVAJAFD0TLBZruGj43cIlQAAAICcIFQCABQ1E4vFQ6XqeKhEpRIAAACQG4RKAICiZjpaJROTVTlScnnY/Q0AAADIEUIlAEBRS+z8ZlXWSB6fTDSc5xUBAAAAxYFQCQBQ1Ex7PFRyVYyQ5fFRqQQAAADkCKESAKCoxexKpRGSx89MJQAAACBHCJUAAEXNtDdJsmSVV8vyeNn9DQAAAMgRQiUAQFEzwaZ4oORyx2cqESoBAAAAOUGoBAAoarH25viQbkmWx0+lEgAAAJAjhEoAgKJmgs2yKuKhEpVKAAAAQO4QKgEAipoJNstVOUKSZLmZqQQAAADkCqESAKBomVhEJtQqqyIeKsV3f+vM76IAAACAIkGoBAAoWibYIklJM5V8UjSczyUBAAAARYNQCQBQtEx7kyTJxUwlAAAAIOcIlQAARSsWbJYke1C35fFJkU4ZY/K5LAAAAKAoECoBAIqWae8OlSoTM5V8kjFSLJLHVQEAAADFgVAJAFC0TLBZcrlllQ2T1F2pJLEDHAAAAJADhEoAgKIVa2+SVVEjy+r+687jlyTmKgEAAAA5QKgEAChaJthsz1OSqFQCAAAAcolQCQBQtEywad/Ob5Lk9sYfJ1QCAAAAskaoBAAoWrH2ZlmVyZVK8fY3RTrztCIAAACgeBAqAQCKkol0Sl3BfTu/SfHd3ySZaDhPqwIAAACKB6ESAKAomfZmSZKrYl+otG+mEpVKAAAAQLYIlQAARSkWjIdKyYO62f0NAAAAyB1CJQBAUTLtTZK030yl+KBudn8DAAAAskeoBAAoSiaYaH9LrlTqnqlEqAQAAABkjVAJAFCUYsFmye2TfBX2Y/t2fyNUAgAAALJFqAQAKEqmvUlW5QhZlrXvwe72NyqVAAAAgOwRKgEAipIJNsuVNE9JkiyXR7LcVCoBAAAAOUCoBAAoSrH25tSd3xI8PplI54FfEAAAAFBkCJUAAEXHGCMTbOo1VLI8PikSzsOqAAAAgOJCqAQAKD7hkBTp6tH+JolKJQAAACBHCJUAAEUn1t4sSbIqRvR4zvL4makEAAAA5EBaodITTzyh0047TaeccoqWLl3a4/l33nlHZ555phYuXKirrrpKkUhEkrRp0yadddZZ+vKXv6xvfvOb2rFjhySptbVV3/nOd3Tqqafq7LPPVkNDQw5/JABAqTPtTZIkq7JnqCSPVyZKqAQAABCp36JYsDnfy0ABGzBU2rVrl2677TYtW7ZMjz32mB5++GFt3bo15ZgrrrhCV199tZ5++mkZY/TII4/Yj1933XV6/PHHtWjRIl133XWSpNtvv13HHXecli9frq9+9au6/vrrB+FHAwCUKtP94cjV50wlQiUAAFDaTDSi0F9uUdcbT+V7KShgA4ZKL7/8smbNmqWamhpVVFRo4cKFeuqpfW+6HTt2qKOjQ0cffbQk6cwzz9RTTz2lrq4uXXLJJZo8ebIk6cgjj9TOnTslSStXrtSiRYskSV/60pe0atUqhcMMTQUA5EYs2F2p1Ovub34ZQiUAAFDiYq27pVhEpqMt30tBAfMMdMDu3bs1atQo+/7o0aP1xhtv9Pn8qFGjtGvXLvl8Pn35y1+WJMViMd15551asGBBj9d4PB4NGzZMjY2NqqurS2vRtbXD0jpuMI0aVZXvJQA5w/sZxSLxXt4TCyrir9DocQf1OGZXZYW6Opp432PI4z2KYsF7GcWkmN7P7XubFJTkU2dR/VxIT65+5wOGSrFYTJZl2feNMSn3B3q+q6tLV155pSKRiC666KJer2GMkcuV/szwvXvbFIuZtI/PtVGjqtTQEMjb9YFc4v2MYpH8Xg7t3S2V1/T63u6MWIp2dPC+x5DGf5tRLHgvo5gU2/u586P/i/9/oLWofi4MrLf3sstlZVTAM2CSM2bMmJRB2g0NDRo9enSfz+/Zs8d+vr29XRdccIEikYjuuusueb1eSfFqpz179kiSIpGI2tvbVVPTS4sCAAAZiLU39T6kW4nd3zoP8IoAAACGllhTvSTJdAbzvBIUsgFDpRNOOEFr165VY2OjQqGQnnnmGc2ZM8d+/uCDD5bf79emTZskSY8//rj9/BVXXKHDDjtMt99+u3w+n/2auXPn6rHHHpMk/eUvf9Fxxx1nB04AAGTLBJt7n6ckSR4fM5UAAEDJizXHZx6bzvY8rwSFbMD2t7q6Ol166aU677zzFA6HddZZZ2n69Om68MIL9YMf/EBHHXWUbrnlFv3kJz9RW1ubpk6dqvPOO09vv/22nn/+eU2YMEFnnHGGpHiF0j333KNLLrlEV155pU4//XRVVVXplltuGfQfFABQGoyJyQSb5arsPVSK7/7G5hAAAKB0GWP2hUpdVCohcwOGSpK0aNEie7e2hHvuuce+PXnyZP3hD39IeX7KlCl69913ez1fTU2N7r77bqdrBQBgQKajTYpF+61UkonKxCKyXGn9NQgAAFBUTHujFOmUVT5cJtQiE4vKcrnzvSwUoPSnYwMAUABMsFmS+gyVLE93OzYtcAAAoEQlqpTcdRMkUa2EzBEqAQCKimlvkiS5+hjUre5QiblKAACgVO0LlY6IP8BcJWSIUAkAUFRiiUql/nZ/k6hUAgAAJSvWVC/5KuSqGSuJHeCQOUIlAEBRMe3doVL58N4PoFIJAACUuFjzTrlGjJP8lZJof0PmCJUAAEXFBJtklVXJcvc+hNvyeOM3CJUAAECJijXXyzV8rCxfd6hE+xsyRKgEACgqsfZmWZV97PwmSd3tbybSeYBWBAAAMHSYznaZUKvcI8bK8ld0P0alEjJDqAQAKCom2Cyroo8h3WL3NwAAUNoSQ7pdNUmhUheVSsgMoRIAoKiY9ia5+q1UYqYSAAAoXbGmekmSq2ac5PZJLo9EpRIyRKgEACgaJhaVCbUOUKnE7m8AAKB0RZt3Si6PrKpRsixLlr+C9jdkjFAJAFA0TKhVkpFV0U+lkjs+qJtKJQAAUIriQ7rHyHLF4wDLV0H7GzJGqAQAKBqmvUmS+m1/Y6YSAAAoZbHmnXKNGLvvAX8llUrIGKESAKBoxILNktRv+5u9+1uUUAkAAJQWE+mSCTTE5yl1s/wVMl2ESsgMoRIAoGgkKpWs/gZ1u9yS5aJSCQAAlJxY6y7JGLlq9lUqWb5KmU7a35AZQiUAQNEwwWbJcskqq+7zGMuyJI+PmUoAAKDkxJp2SlJqqOSvYPc3ZIxQCQBQNGLtzbIqhtuDJ/tieXxSpPMArQoAAGBoiDXvlGTJVTPGfiw+qDsoY0z+FoaCRagEACgaJtjU/85vCVQqAQCAEhRrrpdVVSure8akJFn+SsnEpHBHHleGQkWoBAAoGibYLFcaoVK8UolQCQAAlJZY886UId2SJH+FJDGsGxkhVAIAFI1Ye5Osyn52fkvw+KlUGkSUzwMAMPQYE1Os+ZOUeUpSvP1NEsO6kRFCJQBAUYhFuqTO9rTa3yy3l0qlQRJ64W51rLwn38sAAAD7MYG9UrSrZ6jkr4w/T6iEDHjyvQAAAHIh2tYkSXKlVankk2GXk0ER2/ORDEPQAQAYcuJDuiXXiNT2N4v2N2SBSiUAQFGIBuKhUlqVSh4/lUqDxHQEZNr2yjDsEwCAISXWXC9JvbS/xSuVxBduyAChEgCgKETaGiVJVmWau79FCZVyzcRiMh1tkqRYyyd5Xg0AAEgWa66XVVYlV1lVyuN2pRKhEjJAqAQAKArRQDxUclUM3P7G7m+Dw3S2SYoP6Y411ed3MQAAIEVvQ7olSb5ySZZMFzOV4ByhEgCgKEQCjZLbI3UPm+yXx8fcn0FgQq327cTcBgAAMDTEmup7DZUsyyX5yhnUjYwQKgEAikK0rUlWxQhZljXgsVQqDQ7TEbBvEyoBADB0xDoCMp1tctWM6/V5y19J+xsyQqgEACgKkUCjXGkM6ZYkeXxSLCoTiw7uokqMCcVDJat6tD0MFAAA5F+iLb3X9jdJlq+C3d+QEUIlAEBRiLY1pjekW92VShLVSjmWaH9zjzlSsZZdhHYAAAwRiQpi14g+QiV/Be1vyAihEgCgKEQCTbLSrVRyx0MlQ6iUU/H2N0vuMRPilWCtDfleEgAAUHeo5PbJGlbb6/OWr0KiUgkZIFQCABQ80xWS6QrJSmPnN4lKpcFiQq2yyobJPfIQScxVAgBgqIg118tVMyY+lLsXzFRCpgiVAAAFzwSbJUmuNNvf5PHHX0eolFOmIyCrrMqe1xBlrhIAAENCfOe33od0S5Jof0OGCJUAAAUv1h0qWZUOK5WihEq5ZEKtssqrZPkqZFXUUKkEAMAQYCKdMm17+5ynJHW3v0XDfOEGxwiVAAAFz7Q3SZKz3d9EpVKuJSqVpPjuMuwABwBA/sWaP5HU985vUrz9TRI7wMExQiUAQMFLtL+lO6h730ylzsFaUkkyoYCs8mpJ3aFS004ZY/K8KgAASpu981s/7W92qMRcJThEqAQAKHixUECWxyfLV57eC6hUyjkTi8p0tiVVKo2TwiGZUEueVwYAQGmLNddLliXX8Lo+j7F8FfEbVCrBIUIlAEDhC3fI8pWlfTi7v+We6WiTpJRKJSk+GBQAAORPrKleVtVoWW5vn8dY/nioxLBuOEWoBAAoeCbcIZeDUInd33LPdLRKkqzy7kqlEfESe4Z1AwCQX7HmT/qdpyQxUwmZI1QCABS+SKdc6ba+Sfu+qSNUyhkTCkiS3f5mVdRI3jKGdQMAkCTauMPetfZAMLGoYi0Dh0ryUamEzBAqAQAKnnHY/sZMpdwzoUSlUrz9zbKs7h3gqFQCACAh9OwSdbx43wG7ngnskWIRuUf0PaRbSm5/o1IJzhAqAQAKnuP2N7dXksXubzlkOlIrlSQRKgEAsB/TEVD0b28q1t50QK6XqBgesP3N7ZXcPtrf4BihEgCg8IU7ZXkdDOq2LMnjk4mGB3FRpcV0BCTLkuUfZj/mqhkn094k0xXK48oAABhCwp2SMQq/v/aAXC7aFP9yZ8D2N3VXK9H+BocIlQAABc+EO+Typz9TSereAY72t5wxoVZZ/mGyXPs+WrhGdO8AR7USAAAy0YgUi0iSIu+vljFm0K8Za94pq3y4PYi7P5a/kvY3OEaoBAAoeCbcIZeDSiVJ8Uol2t9yxoQC9jylhMS3ooRKAABICndIiu+QGmuqV2zP9kG/ZKy5Pq0qJUmyfBW0v8ExQiUAQOELdzob1C0qlXLNdARS5ilJkqt6tGS5CZUAAJDsL7O8R54kuT0Kv79mcK9nTDxUGmBIt81fwe5vcIxQCQBQ0BKl5C6fs/a3eKUSoVKumFCrrPLUUMlyeeQaPtoeEgoAQCkz3ZVKVmWtPId9TpGt6+KfYwbreqEWqSuUfqWSv5JQCY4RKgEACluilNxxpZKfSqUcinUEZJVV93jcVRMv8QcAoOSF45VKltcv76TPy3QEFPn4jUG7XKJSmPY3DCZCJQBAQUuUkjttf5PbS6VSjphYROps71GpJMU/yMZaG+LHAABQwhKVSvKWyX3IUbLKqxV5b/Ba4PaFSum1v1n+SqkrJBOLDdqaUHwIlQAABc3YlUrs/pYvpqNNknoM6pa6vx01UcVadh/oZQEAMKTY7W/eMlkutzwTZivy0Wb779FcizXVS94yWZUj0jre8lfEb4RDg7IeFCdCJQBAYcuw/U0eP5VKOWJCAUnqMahbkj0clGHdAICSZ4dKfkmSd9LnpVhU4W3rBuVyseadctWMlWVZaR1v+eKhEnOV4AShEgCgoJlwZu1vlscnRQmVcsF0dIdKvVUqDR8jSQzrBgCUvMRnFnnjn1nctePlqj1U4fdeHpTrxZp32n8Pp8VfKUkyncxVQvoIlQAABc1uf/Oy+1u+mFCrpN4rlSxfuazKkVQqAQCQqFTy+O2HvBM/r1jD/yk6CF++mFCrXGm2vkndM5UkhnXDEUIlAEBhS4RK/gwqlbqHfCM7+yqVeoZKUvewbkIlAECJ2zeoe1+o5JkwS7JciuS4WslEI1IsYldFpYP2N2SCUAkAUND2Db10XqmkaIQdTnLAhFoly7K/4dxfIlQyxhzglQEAMHSYSKfk8cuy9v0z3FVRI/ch0xR+/+XcfiZJGgqersSgbkIlOEGoBAAobN3zCZwO6rY8vvgN5iplzYQCssqqUj4kJ3ONGCeFO2Tamw7wygAAGEK6Ouwh3cm8k06UaW9UtP6dnF3KZBIqdVcqifY3OECoBAAoaPaHJl/PD2n96g6VmKuUPdMRkFXWc0h3gqtmrCSGdQMASpuJdEi9VFZ7Djta8pUr/P6a3F0r0Wrn5Es3b5lkuRjUDUcIlQAABc2EO3qUkqfDcndXKhEqZc2EWvucpyQlh0rMVQIAlLBwZ6+VSpbHJ+/hMxX5YKNMVyhH18qgUqm7lZ32NzhBqAQAKGx9fEAbEJVKORPrCPS681uCVT5c8pUTKgEASpoJd/QZ8ngnfV6KdCny4aacXSt+YoczJ30V7P4GRwiVAAAFra9S8oHY2/kSKmVtoEoly7LkqhmnWBPtbwCA0mXCHSk7vyVz1U2QVV2n8Hu5aYFLVDw5qVSS4sO6qVSCE4RKAICCZvoYejkgu1KpM8crKi0mGpG6gv3OVJL27QAHAEDJCnf2GfJYliXvpBMUrX9HscCeHFzLefubpO72NyqVkD5CJQBAYYv0/QGtP/t2fwvneEGlxXQEJKnfSiVJctWMkwm18O0nAKBkxedA9v2ZxTvxBElS+P2Xc3MtydmgbsV3gKP9DU4QKgEAClq8lNx5qESlUm7YoVI/M5UkyT2CYd0AgNJmIv3PgXRVjZJ77JEKv79GxpjsrpVxpVKFxBdAcIBQCQBQ2DIc1G1XKjFTKSsmlKhUGrj9TSJUAgCUJmOM1NX3oO4E76QTZVp2KbZ7W3YXDHdILrcst9fRyyx/pUxXMOtQC6WDUAlAQYm1NcqYWL6XgSFkoFLyPrH7W06YjlZJA7e/WVWjJJeHUAkAUJpiEclEB6yu9nz6OMntVfj/NmR1OdOVYSW3r0KKRfnSDWkjVAJQMGLNO9W+7DKFnvy5Yq27870cDBHx7XkzqVRi97dcSFQquQYY1G253HINr1OUHeAAAKUoHG+3H+gzi+UrlzWsVibYnNXl4p+PMpg56a+Mv54WOKSJUAlAwYi17JJkFP3kfbX/4d/U9dZzVC2VOGNMvzup9MsTLwenUik7JtQqWS7JXzHgsewABwAoVU5mHFm+8n2DtjMV7pDlLXf8MssX//ucYd1IF6ESgIIR6/7GpnzRlXKPmajONQ92Vy015HllyJtoOK1S8l4lZgwQKmXFdARklQ2TZQ38kcI1YpxMYLcMO+4BAEqMHRKlUV1tecukrlD213O485vUPahbVCohfYRKAAqGCbVIktyjPqXyUy+Tf863Fd2zXe1/+AlVSyUqsXNbRu1vlkty+9j9LUsm1DrgkO4EV81YyZjuqkMAAEqI40qlbEOl0L5WfwcS7W/qpFIJ6SFUAlAwTLBF8lfKcntlWZZ8k+eq8qvXUbVUyjLcLjfB8vioVMpSrCMgq6z/Id0Jrppx8dfQAgcAKDGme6ZSWtXV3vL4oO1sZDpTifY3OESoBKBgmGCLXBU1KY+5htX2UrX0PNugloh9peSZhUry+GQitGJlw3QE0q9UGj5GkhRrZlg3AKC02DOV0qgesnw5aH/ryrT9jUHdcIZQCUDBiAWbZVUM7/F4StVS3QR1rnlAsV1b87BCHHBp7qTSJ49Pov0tKybUmnalkuX1yxpWS6USAKD0JEIl38DDsy1vvP0tmy9JM939Td3rI1RCugiVABQME2qRVd4zVEpwDauVf/Y/SpJi7U0HalnIo32VSs53N5Hi7W/s/pY5E41IXaG0K5Wk7h3gmgiVAAClxZ7hmM6cI1+5FIvGNyTJ5FrGZL77m8stectof0PaCJUAFARjjEwflUrJEt/+ZDvcEIVh3/a8WVQqRQmVMmU6ApKUdqWSFJ+rFGveyWB9AEBpcTKou/sY+8szp6JhycQyHg9g+StlGNSNNBEqASgMXUEpGukxU2l/9l/U2Q43RGGw298yHdTtp1IpCybUKkmyyh2ESiPGSdEumbbGwVoWAABDTjwgsuJfaA3AbpHLcK6SyXYjE38F7W9IG6ESgIIQC7ZI0oCVSrK/2aFSqRTY3+BlsGWuJMntZfe3LNiVSg7b3ySGdQMASosJd0pevyzLGvDYRNtaxp9n7flNGYZKvor4F7pAGgiVABQEE0qESgNUKrnc8R29stwxA4UhsT1vxh+amKmUlUSlkstR+1siVGKuEgCghDgZnN39uSbTz7P262h/wwFAqASgIJhgsyT1O6g7wfKW29/QoMiFQ5IsyT1wKXmvPH4qlbJgQs4rlayyKslfybBuAEBJSVQqpWNf+1tmn2ezbX+Tr4JB3UgboRKAgmC6299cA7W/SZKvnEqlEuGklLw38UqlzhyvqnSYjoBkuSVfRdqvsSwrvgNcC6ESAKB0mHBIlie9kCdn7W9ZVSoxUwnpIVQCUBBiwWbJ7UnrH6+Wtyzz3TJQWCIOSsl74/FJkcy264VkOlpllVc5DvVcw+sUa909SKsCAGAICnem366f2M04y0Hd6g6nnLL8FVKkUyYWyej1KC2ESgAKggm2yKqoSW+4oa88490yUFhMV0fG8wKkeKWSol1sb58hEwrE29kcclXXybQ3USUGACgZJtKZ9sYiVpYbz5hcDOqWmKuEtBAqASgIJtSS1jwliUqlUmIinbLSnE/Qq8S2vlGqlTIR6wjIKs8kVBodfz3VSgCAUtEVSr+62u2VXO6MZyrlov1NkkSohDQQKgEoCCbYItcAO7/ZfOWZ96CjsDjZSaUXVneoxA5wmTGhVlll6Q/pTnANHyNJirUQKgEASoOTL8Isy5LlzXxG6L72t0xDpe5KpS7mKmFghEoACkIs2CwrnSHd6q5Uov2tJJhwdu1vdqUSoVJGTCjTSqVR8de37sr1kgAAGJIcf2bJ4ktS09Uhub2yXO6MXi9fvFKJ9jekg1AJwJBnomGpsz39UMlXLoU7ZIwZ5JUh30y4U1aa8wl6YxEqZcxEw1I4lNFMJctfKausikolAEBJMMbEB3U7CJUsX1nmM0KzreROVCqxAxzSQKgEYMgzoVZJSnumkrzlUizKnJxSEO7IeAilJLtSifY350woIEmyyp23v0mSVT1aMSqVAAClIBqWTExyMAfS8pZnPCM020ruxEwl00WlEgZGqARgyDPBFklKe6bSvh0zGNZd7Ey4U/JkM1Mp/uGOUMk505EIlZxXKkmSa3idYi2ESgCA4mcyGZzty3ymUrZfurH7G5wgVAIw5MWCzZLkrP1NyrxkGAXBGCNFOnKz+xtb2ztmVxBmMKhbklzVdTLtjQR6AIDiF45/znDU/ubNYqZSuEOWtzyj10rd4wHcHtrfkBZCJQBDXqJSyUp79zcqlUpCtEsyJrvybjtUolXSqUSlkiuDmUqS5Bo+WpIUCzTkbE0AAAxFJtL9mdTBHMhsZiplvZGJJMtXKdH+hjQQKgEY8kywWZKVdptN4psZdoArbiaDb/16cCdmKlGp5NS+WWcZhkrVdZJECxwAoPh1ZdD+5i2P7+KW0fVC2X0+UnxYN5VKSAehEoAhz4RaZJUNk+XypHW8/ZdohiXDKBCZzCfYD7u/Zc50BCSXW+qeu+CUa3g8VDIM6wYAFLnEl1fOdn8rl6JdMrGI8+tlufubJMlfyaBupIVQCcCQZ4Itac9TkvbNVKJSqbjZ7Y05mKnEXB/nTKhVVlmVLMvK6PWWv1LyVyrWsjvHKwMAYGjZ95nFYagk2VVOjq+XdftbBYO6kRZCJQBDXizYkv48JUlKhErMVCpquWh/Y/e3zMVCgYxb3xJc1XWKtRIqAQCKnP2ZxcFMJXs3Y2dfkhpjpHBnVru/SbS/IX2ESgCGPBNsllXuoFLJnqlEqFTUuj9kZVXe7fHG/z9KqOSU6QhkvPNbgmv4aMVaPsnRigAAGJrsYMjJZxZfhp9nI52STPYzlXy0vyE9hEoAhjRjjEyoRS4H7W/y+CTLYqZSkUtUKmXT/mZZLsntYaZSBkyoNSeVSqatUSbK7nsAgOKVSQLF/m4AACAASURBVHW1/SWp00qlDFrter2+v0LqCsqYWFbnQfEjVAIwtHW2S7Gos5lKliV5y2h/K3Y5GNQtSfL42f0tA/FKpSxDpeF1koxigYbcLAoAgKEo3BH/wtPtTfsl+2YqOfySNJOd5nq7vr9CMsb+vAX0hVAJwJAWC7ZIkrOZSop/u8Og7uK2r1Ipyw9NHh+VSg6ZSJcU7pBVnmX7W/Xo+PkY1g0AKGIm3CF5ypxtbtE9E8np59mcVSr5KuPnY64SBkCoBGBIM6HuUMnBTCVJ8eGEhEpFLfGhKTFsO2Men0yE9isnTEdAkrKuVLKG10mSYi27sl4TAABDVrjT0ZBuKbn9zVmlkMnFzElJ8lfEz8cOcBgAoRKAIc0EmyVJLoeVSvr/7L1rkGRnfeb5vO85eavKzLpfWt2SugXiJhBCLY8Jdhdm7F2EAQ1a7fqDw2vF4gkwe2EcxAQfDBFshNcOwrE4YIPwGAezS6xnIAyBx1IoxkaAbMaDwYZuSSCwMIi+V1d3XbKyMiszT2ae8/73w7lUVdctM897Lpn5/0UQdFdWnXNamZX5nud9nuefKXD8bdTpWoAw+rKSH4Ywsl6pJdMr1PJEpZBOJZErAtkJqBqLSgzDMMzoQl2rb5Fn4PibpnoAkfOcSlzWzZwAi0oMw6QaCuJv/TqVCn0XGzLDBdltIJPrz0p+GGbWjXMxPUNWDQAgwzqVhICcWoKqcfyNYRiGGV3cNUufIo+ZAyAGL+rOho2/+U4ljr8xx8OiEsMwqUY1q+40t353dzL5oKiQGU2o0/+u32Fwp1L/7DqVwolKgNurxPE3hmEYZqTpWv3H34QAsvn+O5WCou5CXz934Pxe/A0cf2NOgEUlhmFSDbW2IQpT/btRMuxUGnns/hdoh8JOpb7xnUph42+AKyrRzgbIsUMfi2EYhmHSCHWtgYqz3cEzfW6Sao+/sVOJOR4WlRiGSTXU3O6/TwluUXffH8LMUEHdAazkhyDMLOCwqNQP1KoD0gBC7oICgJxaBohA9Q0NV8YwDMMw6YO67YFEHpHNA4PG38JuvGXyAAQXdTMnwqISwzCphprbffcpAV65YdcCkYrgquJHVW+h9ez/7WbyGZcBSi8PhZ1KfaNadYhCOXyfFVynEgAu62YYhmFGlwHibwAGGjxDXQswcxAi3K2+EBLITbCoxJwIi0oMw6Qa1awOJiplCgAI6I6GCGNfewH21RegqqtJX0pq8BdNYRFmjjuV+oSsGkTIkm4fMbUEAFzWzTAMw4ws7pplEKdSoe9OJXRbejbd4JZ1c/yNOYmeRKVnnnkG7373u/HOd74TX/ziFw88/vLLL+OJJ57Ao48+io9//OOw7f29CJ/5zGfw2c9+Nvj79773PfziL/4i3ve+9+F973sffud3fifkP4NhmFGE7A7QaUIU+heV/FhUv7s7acUXk8jaSfhK0gN1264tPCxmlh1gfUKeU0kHIl8CMnku62YYhmFGEiJ3k3OQNYvIDBB/61ihJ78F52enEtMDJ4pKt2/fxqc//Wl86UtfwlNPPYUvf/nLeOWVV/Z9z0c/+lF84hOfwLPPPgsiwle+8hUAQL1ex8c+9jF84Qtf2Pf9P/rRj/Cbv/mbePrpp/H000/jk5/8pMZ/EsMwowK1tgFgwE4lt+tlVMq6VfUWAICsesJXkiK6LYgBdv3uxJ/+RkQaLmo8IKuuz6kkBGR5ieNvDMMwzGjidABQCKdS//E3bU6l3CSow6ISczwnikrf+c538Na3vhXT09OYmJjAo48+iq997WvB4ysrK7AsCw899BAA4Iknnggef+6553D27Fm8//3v33fMl156Cd/+9rfx2GOP4UMf+hBWVznOwTDMQajpikqDdSp5H6YjUtbNTqWDuEXdGqa/GVn3/51u+GONCTpFJQCQU0tQ2xx/YxiGYUYPXxQauFOp3/ibPVgp+GGI7ATQ5vgbczwnikpra2tYWFgI/r64uIjbt28f+fjCwkLw+OOPP44PfvCDMAxj3zFLpRJ+4zd+A8888wze8Y534CMf+UjofwjDMKOHCkSl/p1K/lSqvj+IU4iy6oFDiZ1KLkRK26JJmJ6oxL1KPUF2xy0c1RR/A9yybqpvgJR98jczDMMwzDDhRewHm/7W/+AZ6lhapuMCHH9jesM86RuUUvumuxDRvr+f9Phh/O7v/m7w51/7tV/DH/7hH6Jer6NU6m3Xc26u2NP3RcnCgr4dWoZJmrS+nmvXLFgA5s+chtnj+4NP25nDCoByQWAypf++XrGur8DfI8qjjfkh//foQHVa2AFQnJnC9J7/HoO8lmszZbQBzE5lYZb5v+1J2Nvr2AFQXlhAWdNrsX7mXqy/6GAm20ZmZkbLMUeBtL43M0y/8GuZGSX6fT231SYaAKbmZvpek1ZnplEBYX4qC5kr9PQzLdVGrlTS8nu3OT2D2s+a/Ds8ouh6Xk8UlZaXl3HhwoXg7+vr61hcXNz3+Pr6evD3jY2NfY/fiVIKf/Inf3LAwXSnm+k4Njd3oFRy3RcLCyWsr7NbgBkN0vx6bq/dBiBQaQqIPh06quHu6GxvVtBM6b+vVzpXvB47M4tmtZLa5ytOVLMKAGi0ga7332PQ13K35b5WNm9XINtZfRc5ojjrbhSzYWfR1vRatIXretq4/HOY9qSWYw47aX5vZph+4NcyM0oM8nq21yoAgFpL9b0m7XRcs8b66jrkZG+bLo7VRMcxtfzetZ0MyOlibXVz19nNjASHvZalFAMZeE6Mv73tbW/Dd7/7XVQqFbRaLXz961/H29/+9uDx06dPI5fL4eLFiwCAp59+et/jB04oJb7xjW/g2WefBQA89dRTePOb34yJiYm+L55hmNGGmtsQhRKE7F10DsiOUPytugoYJuTcPdyp5NP1+wn0TH8DAHI4/tYL1HIXIKKgt1MJAPcqMQzDMKOHNzRm4Pgb+lvPUlfv9Df3/ByBY47mRFFpaWkJH/nIR/Dkk0/i8ccfx3vf+148+OCD+MAHPoCXXnoJAPCpT30Kn/zkJ/Gud70LzWYTTz755LHH/IM/+AP86Z/+Kd7znvfgz//8z/F7v/d7ev41DMOMFKpZHaikG9j94B4VUUlOLUMWytyp5EFdt59AR2cAdyr1B1k1ANDaqSQKU4CZ4wlwDMMwzMgRZs0ivI5Q9DjNmJQC7I7eom4AxGXdzDGcGH8DgMceewyPPfbYvq99/vOfD/78ute9Dl/96leP/PkPf/jD+/5+//3348/+7M/6uU6GYcYQatUGK+kGIIwMIM3A0TLMqOotGPP3uGNl1y4lfTmpgLQ6ldxpLMSiUk8ETiWN09+EEJBTi1A1dioxDMMwI0Y3xPS3fp1Ktsb1EQCRcyPpXNbNHMeJTiWGYZikoGbVdTAMiMgWAvFhWCGnC6qvQU6fgsiXQNYOiJLrlEsNYRZod7DrVGqHPtY4QFbdFWw1LVh9ZHkJapudSgzDMMxoEcqplO3PeU8da+BzHXp+L/6GDjuVmKNhUYlhmFRCpEDNGuSATiUAQCY/9PE3tb0GELmiUq4IKHsk3Fdh0Rl/CzqV2KnUE6pVgyiUT5z02i9yaglUXwcpR+txGYZhGCZJAne12f9G2G78rbe1n1YnNwCRZacSczIsKjEMk0rI2gHIGbhTCfB2d4ZcgFHVmwDgOZXcaQxc1g1QiNLLOxEGdyr1A1l1rdE3H1FeBJQD2qloPzbDMAzDJEbXAoQBGJm+f7Tvom5fVNJU1A2/qJtFJeYYWFRiGCaVUGsbAMKJSpnC8DuVqu74djm1HNzIc1k3AM+pNMiu3wHYqdQX1KppnfzmI8veBDgu62YYhmFGCLLbQCY3mMPXHzzTa1G3v5nqO5xCsjv9jeNvzNGwqMQwTCqhpicqhehUQrbQ84dwWlHVVYjJWYhMnp1Ke9hdNPH0t7iJyqkkpzxRiXuVGIZhmFGiaw3srBbSAMxs751KGp3c7vlNwMyxU4k5FhaVGIZJJb6oFKZTSWTyu4WFQ4ravgU5fQoA2Km0F7sNSBPC6GmI6fGwU6kvyOtU0o2YmAaMLE+AYxiGYUYK6lqhBouITAHodT3b0dupBLhuJRaVmONgUYlhmFSimlUA4eNvGGKnEhFBVVf3iErsVPKhjgVomPwGeLuA0gAcFpVOguw2YHciib8JISCnFtmpxDAMw4wU1G2Hc1b34bzfdXLrWSMBXlk3x9+YY2BRiWGYVELNbSCTD7fTkh1upxI1q0DXCkQlZCcAIdmpBIDswa3kh2Jm2anUA9RyX3tRxN8At1eJ2KnEMAzDjBIh4m+AW9bde/zNdyrp6VQCfKcSi0rM0bCoxDBMKqFmNVyfEryJGU4HpGxNVxUvQUm371QSAiJfZKcSAHTbeq3dZs6N1DHHQq0aAEBGEH8D3AlwqrYGUiqS4zMMwzBM3FDXAkIMFhGZPqYZdy1AiCDar4XsBKjD8TfmaFhUYhgmlVBrGzJE9A3YkycfUreSqt4EsCsqAa5DhJ1K3gJNo7WbnUq94b/2InMqTS0BygY1KpEcn2EYhmHihkJuhPXtVDLzg02aO+r8uUnuVGKOhUUlhmFSiWpuh+pTAnatv9Tr7k7KUNVVNwK4p6xc5IugNjuVKKSV/E6EmeXpbz3gO5WiKOoG9kyA4wgcwzAMMyqEXbNk+uhU6lgQWY31AOD4G3MyLCoxDJNKqLm9T0wZiKwvKg1nWbequpPf9u42sVPJQ3P8DQY7lXohcqdSeREAuKybYRiGGRnIbodyV4tsvmenErotvesjACI7AXQtkHK0HpcZHVhUYhgmdZDddj8UdXQqAUNb1r138psPdyq5hO0nuJMknErdKxfR+dE3Yj1nWFSrBhiZcFNsjkFMzgBGBqrGohLDMAwz/BCp8EXdmQLQsUBEJ5+va2n/jBa5SfcPvQpbzNjBohLDMKmDmtsAoK9TaQidStRpgRqVQ0SlEsjacRcp44zm+FvcnUpOZQXWc59D54VnYjunDsiqQ+RLWrsa9iKEhCwvgtipxDAMw4wC3toi3DTjAkAO4HRP/Fbd9QCAG38DwBE45khYVGIYJnX4olLYTiVkhtep5Md/DnMqgdTY7xZRt611Jy5OpxLZHVh//ceA0wVZjZ52HtMCteoQhWiibz7SmwDHMAzDMMNO0OsZKv7mr2d7WPtFISplJ73zc1k3czgsKjEMkzpUswoAoTuV/KLCYexUOmzyG7DbZTPOEThSCnA6ETiV2vqOdwztf/gyVOUGjDNvdHceh+j1qbZvQZYWIj2HmFqCqq2xG49hGIYZfrru2iJc/K13530U8TewU4k5ARaVGIZJHdTynEphO5X8D9UhdPWo6irgRYH2InJFABjvsm7b3fUTIXb97kSY2Z5s5WGxr76A7o+fQ+ZNjyLz6rcCGB6BkDotUG0Ncu6eSM8jy4uui6uxFel5GIZhGCZqtDiV+nHed6zA2aSLIP7GTiXmCFhUYhgmdVBzGxAy/IQp/0O4O4Txt+oqRHkBwsjs+7rI+6LScAgRUUDerp/WnTgzF3mnkmpswfrW/wM5dy9y/+x/HLrn0qncAAAY8xGLSlPLAMAROIZhGGbo8degvjA0EH047yPpVPLjb20WlZjDYVGJYZjUQc1tiEIZQoZ7ixJSumLBUDqVbkFOnTrw9d342xg7lYIFmu5OpXZk/UZECta3Pg9yOij88ocgjMzQuc7U5lUAgJyNwamE3V4xhmEYhhlagvhb9J1K5NiAsiOb/sbxN+YoWFRiGCZ1qGY1fEm3h8gWhqqzBnA7g9T2rQN9SgA7lYC9u3764m8wswCRuxiLgM4P/grOyj8i97ZfD57XYevHUpvXIHJFiMmZSM8jJmcBaYLYqcQwDMMMOYFb3gzTqeS5nE7aJI1g0w2Au0YyzKHZBGPih0UlhmFSB7W2Q/cpBWTyQzf9jXY2AGXDOERUQibv3nCP8Qf7bj+BRqeSkXX/EEEEzlm7hM73/yPM+34Bmde+ffecQyYQOpvXIefvgRAi0vMIKSHLC+xUYhiGYYYfHRthvlPphE1SikhUEkJAFOdAOxWtx2VGBxaVGIZJHdTchgw5+c1HZAtD16l01OQ3wPtgzxeHRoiIBA2TVA5guqKS7l4l6rTQeu6PISankf9v/uf9gkx2AhByKARCUg5U5Qbk7N2xnE+Ul6BqLCoxDMMww40/WVbH9LeTNkmD9W5Ws1MJgCzOQ9XXtR+XGQ1YVGIYJlWQUqBWTV/8LZMfuulvqroK4HBRCXBjU8MgRESFjkkqdyLMaJxK1rf/FLSzgfwvfSjoJAjOOUQCodq+BThdGBFPfvORU0tQ22uRdVwxDMMwTBxocVcbGUAaJ9c5RBV/AyBL86D6hvbjMqMBi0oMw6QKsuoAKa2dSr1My0gTqroKkS8F8ag7GRYhIioCe3eIfoIDROBU6v7sO7Bf+S6yD78P5vL9h36P+1ymXyBUm9cBADLiyW8+srwIOB1QsxrL+RiGYRgmEroWIA0Iwxz4EEIIiEzh5KLuQMAKMWnuqGsozYOs+u4EXobZA4tKDMOkCmptA4DeTqWhi78dXtLtM+5OpSD+ptHevetU0rNYUrU1WN/+UxjLr0H2LY8dfd5cEdROv0CoNq8B0jz2dakTObXknpfLuhmGYZghhrqWng7IbA+ikvd4VE4lAFA77FZiDsKiEsOMIESEzo+/CdXYSvpS+sZ3JmjrVOphZydtqOrqCaISO5UAAKbm6W8AyOlqOVznB38FkEL+l34LQhpHfp8rEKb/uXQ2r0HOnIaQg++09oMse6LS9q1YzscwDMMwUUDdthaRR2TzQbztSKKMvxVdUYkjcMxhsKjEMCOIWr+M9t/9B3R/+u2kL6VvqOk5lTTG39CxhqabRVl1kFU/2anUboCUivHK0gN1LcDIHCvW9IvwBSpNTiVqViHLS5DFuePPOzTxt2uQMfUpAYAozgLSALFTiWEYhhlmula4yW8eInPy4Jkoi7qF71RiUYk5BBaVGGYEsS9fAABQfTPhK+kfpVlUQiYPkANocqBEjaq6zoyTnEoAgTqNmK4qZdh6dv32oblTiaydIzux9uI6lRqpFj1Vswpq1WDMxTP5DQCENCBKC1BbN2M7J8MwDMPohroWoKMDspf4W4ROJTExBUiTRSXmUFhUYpgRg4jQvXwRAKAawycqUWsbyBR2nSMh8Xt3hqVXSVXdm+iTnEoAhsLhEgXa+gn2oHv6G7UbB6a9HXre/KQreqa4TF5tXgOAWJ1KAGCeei3smy9rLU9nGIZhmFjptrV0QLpOpR6mv0kDwsiEPt+B8wsJUZoDcacScwgsKjHMiKG2VkC124AwQDtDKCo1q5C6XEpwP4QBAEPSq6Sqq4BhQnjZ9cPwHTBkjalTSZOVfB+6nUrtHYhcb04lAKnuVXK8yW9xOpUAwDx3HuhacFb+MdbzhoHsNkg5SV8GwzAMkxLItrRslIps/sS1LHX0b7rtRRbn2anEHAqLSmOAU70ZRGqY0ce+fBGAgHnuPFR9M9WxmsOg5ra+6BsAZF1R6cTdnZSgqquQU8sQ8ui3Z3YqtVPtVCIikNXoMf7mC4TpFZXU5jWI4lxPziudGHe9AcgUAuflMND48/8DnYtPJX0ZDMMwTErQtmbJFFzR6NhzWZFE33xkaYGLuplDYVFpDLD++k9g/ZcvJH0ZTEzYVy7AWL4fxuJ9bulwe7jcLKq5DaFp8huwmys/6YM4LajqrRPHtu8KEeMqKkWwaNLpVOq2AHLcaNsJ+G6mND+XavMajJijbwAgDBPmvQ/Bvvr8ULh/VKsG2r4FZ+1S0pfCMAzDpAVdRd3ZAuB0QMo+4VyF0Oc68hpK8yCr7gplDLMHFpVGHLI7UJvXobZvJ30pTAyo2hrU5nWYZ89DeFOn1JBF4Ki1DVHQGH/znEpp7qzxIacLqq/1ISql190SKV09VvK9CGkCwtDjVPJiiaMQfyO7DbV9K/Y+JR/z3Hmg3YCz+k+JnL8f1NaK+//b7AxmGIZhXHT1QAbr2WM2Sd1zaa4H2IP0J8BxrxJzBywqjThq8xpACtSsctnpGGB7MRHz3MPBKPNhEpWoa7mCgVankhd/G4JOJbW9BhCdLCqZOcDIptrdEiVRFHUDAMwMyA6/+0ZtVyDqTVRKt1NJVVbc12RSotKZNwFGNnhvSzOqcgMAQDubWl5HDMMwzHBDSgF2R4u7OnDeH7NJSt1WxPE3V1TiCBxzJywqjTjO+pXgz1ysNvp0r1yEnL8XsrQQOJWGqaybmtsAoLWoG0M0/a2XyW8+Il9MrbslcrrtaMblmlnA7oY+TvC89NCphOwEIGRqn0vHm/yWRPwNAEQmB/PuN8G+chFEKpFr6BVVWdn98/ZaglfCMAzDpAJvg0HLcBG/I/S4OoeIO5WE71Tie0rmDlhUGnGcjcvBn6m+nuCVMFGjGltQt1+BefY8AEAUyoBhDpVTSTWrAKC1qHvXqTQMotIqAEBOLZ/4vSJfSq27JWooiulvAGDmNDmVvPhbL51KQqRaIFSb14BMIVhIJoF57jyoWYVKeVeRs3UD8MrM1fZqwlfDMAzDJE2woWnqcCqdPHiGOlawmRoFwb0F31Myd8Ci0oij1q9ALpxz/1zjN4BRxr7yPADAPPcIAO9mtTg3XE6llutU0jr9zcwCQgxFp5KqrkJMzva0y5RmISJKyLEBZUcSf3OdSjo6lXqPvwH+c5lOgdDZvAZj7m4IIRK7BvOeNwPCSPUUOCKCqqzAvPchAOCJqwzDMAzgFVoLDULPbqfScfG3iJ1KQkIU5zn+xhyARaURhroWVPUmzLsfBIwsq8ojjn3lIuT0KRgzdwVfk8W5oXIq+fE3rZ1KQnhjWIdAVNo+efKbj+tUGj9RaddKHkWnUhbkaBCVgk6lk51KgPdcttP3XBIpqM3rifUp+YjcJIzTr/cicJTotRwFNSpAtwVj4T6IyVku62YYhmFAtutUEhqcSkGdwxHrWSKKfPob4PYqDdO9BRMPLCqNMM7mNYAIxuI5yPICx99GGLJ24Nz8SRB985HFOVB9eN74qbkNCKPnm/FeEZl86juViAiqutqHqJRed0uUBM9jBPE3rU6lbAFCGr2dN5dO1xnV1gC7nVif0l7Mc4+AamtBGXba8PuU5OwZyOlldioxDMMwu9ULGtYsu/G3I9azThcgFc0gkz1Idioxh8Ci0gij1t0+JTl/FqI0z/G3Eca++gJAKoi++YjiHKi1DXLClw/HgWpWISamIITetyaRLRxrF04D1KwCXasvpxI6TZCyI76ydOEvpiJzKukQldqNnqNvQHoFQmfzOgAk7lQCAPPetwAQsK+kMwKntlxRyZg5DTm1DLV9K7WuKoZhGCYmbH1rlpPib5Guj/ZeR2keZNVTv1nLxAuLSiOMs34FYnIWcmIasrwIVV/nRe6I0r18EaI4Bzl/776vS38CXGMricvqG2pt6+1T8skWUv/hF5R09+FUAgCyGpFdUyrpRhd/E4Ymp1J7J3h+ejpvvgSyGql7f1ab1wAhIfdEapNCTkzBWL4fdkp7lZytGxAT0xD5olu032mmUihkGIZh4oO8NYsW95CZAyCOLur2RaUIi7oBN/4GAGqIkhBM9LCoNMI465dhLJwFAMjSAtC1eJE7glCnBWflRzDPPXKgTFd4otKwjP6kZhWioF9UEpl86juVVPUmgH5EpRIApDI2FSW78bcUO5Wsnb4inCI/CZCTujJ5Z/Ma5PRdbiwwBZjnzkNVrkNt3076Ug6gKiuQM6cBAHLand7IvUoMwzDjza57SEP8TQgge/R6Nvh61PE3T1SiHU7AMLuwqDSiUKcJ2r4FOX8WACDLC+7Xh0RcYHrHvv4S4Ngwz50/8FjgVBqSQj1qbkNG4FQSmXywg5NWVHUVyOR7LinfdSqNl1Csc4F2J26nUjv0cajd6NupBKRPIHRLuu9O+jIC/M64tEXgSCmorZuQs2cAwHUqYdd9yDAMw4wpmiNpIlPY7Wm6gzjjb8DwbFgz8cCi0ojibFwFABgL5wAAouSKSqq2ltg1MdFgX74AUSjDWHz1gcdEcRYAoHYqcV9W35BSIKuudfKbj8gWjrYLpwRVdSe/9Tq6fVeIGC9RKVig6ZikcidmFmSH7x/r36mUPoFQWXVQo5KKkm4fWZqHnD+LbsoicFRfB5wODM+pJIrzgDRBKXRUMQzDMPGxG3/TsxEmsoWjXc1xiUqFMmCYLCox+2BRaUQJSrr3xt8AKJ4AN1KQ3YF97Qcwzz4MIQ/+OgsjA1GYAu2k/42frBpAFE2nUqYwBPG33ie/AXuEiPZ4dSoFC7QIOgOEmQvdqUTKATrNPou60+dUUikq6d6Lee481NrPoVLUE+dsuRPpfKeSkBJyapGdSgzDMONO1wIME0Kaeo53TJ3Dbj1AQc+5jkAIyRPgmAOwqDSiOOtXIErzkN7NisjkIAplEE+AGymclR8DdvvA1Le9iOLcUDiV1JbXKeS5q3Ti7uy0QaS0H1sH1GmBGpXBRKUUuVtiIXAq6Y+/wcwC5ISaqOeLfH3F33L+c5kmUekaAKQq/gakMwKnKu7kt72F5nLqVCq7nxiGYZj4oK6l1Vl9nPOeYirqBtwInBqSag0mHlhUGlGc9cswvD4lH1FaYKfSiNG9fBHITsA49bojv0eW5obijd++fAEwszDuer32Y7tWYAomh6UN/+azL1HJyLg7VikSIuJgdycuok4lIJxbaRBRKYUCobN5DWJiGrJQTvpS9mHM3AU5fSpVU+BU5QZEaWFf5EBOLUHVbrvONYZhGGYsoW5b63pFZPLAEZ1KccXfADeOzk4lZi8sKo0gZO2A6uuQXp+SjyyzqDRKkLJhX30B5r0PQRhH22pFcQ60s5m6ceV7IaVgX74I8+4Ho3GgZF0rMKW0rFvVPFFpaqmvnxP5YqqEiDgguw2YOQgRwceXJyqFmQDn5Gd7fgAAIABJREFUi3z9dCohOwEImSqBUG1eS130zcc8ex7O6j9BpeS1r7Z2J7/5yOlTgHJ40c0wDDPOdC0IjXG0XpxKUU9/A1ynEln11K6rmfhhUWkEcTauANgt6faRpQVXXAgR7WDSg7P6U6DdOHTq215kcQ5wuqkWH5zbPwO1to+N8YXB37VJa68SNbcBoO+ScpEvpUqIiIWuFcnkN0CPU4navqjUh1NJCE8gTMdzSU4Xams1VSXdezHPPQKQgnP1xaQvBeTYUNVbMLw+JR/hT4DbvpXEZTEMwzApgGy9TqXjOkKpYwFGBkIa+s53BLLoT4BLfxKCiQcWlUYQZ/0KAMCYv3ff12V5ESACDUG/DnMyflzMPPPGY79PFOcAINU75vblC4BhwrznzZEcP8iXp3RHhVo1QMj+3C0YU6dS14puF06nU6mP+Jv//Wl5LtXWTYCc1DqV5Py9EMU5dC9fSPpSXNGIHMjZO51KnqhUZVGJYRhmXKGupTWO5naEWod3hGo+13HIkisqESdgGA8WlUYQtX4ZYmrpwA2q8N4AFJd1Dz1ECvaV53uKi0lPVEprrxKRF3078yb3wzIKPOtxap1KrW2IQrnvSJfIpcfdEhvddmSLJj1OJa9TqW+BsBS4nJLGL+k2UlbS7SOEcCNwN36c+O+0qniT32b2O5VkvgTkJtmpxDAMM85odlfvbpIe7AiNdNPtzuvw7ylTvGHNxAuLSiOIs3EFxvy5A1+X5UUA4F6lEUCtXQI1qydG34BdUSmtDjW1dgnUqEQWfQMQiFVH5dCTRrVqEAMUIrvxt3S4W+JC967fPgzfqTR4oTtZO4CQbk9SH6RJIHQ2rwFmFqLcX8dXnJjnzgPKhn39h4leh9paAYQMnEl7kVPLLCoxDMOMMW5Rt8Y1y3GbpF0rlslvACAKU4CRgdphUYlxYVFpxFCtGmhnE8bC2QOPiYkZQBqg2lr8F8ZopXv5AiCN3uJiuUnAzKX2jT/4t9z7UGTnCEoSUxx/G0xUKro2aKcbwVWlE3cnLt2dSiI3CSFEf+dOU/xt8xrk7N0QMr1LBGPpfohCOfEpcKpyA3Jq2Z3GeAdyOlpRiawdni7HMAyTZqKIv+HwTVLSXAp+7HUIAVmcS3W1BhMv6V0xMgOh1i8DwIHJbwAgpIQozbNVccghItiXL8I4/QBED26I4I0/hU4l999ywf239BkX6otsyou6QziVAKTG4RILEcbf4EVJQ3UqtRt99ykBvuuskfiURiKCs3kttdE3HyElzHsfhn3tB6Ger7A4WysH+pR85NQyqLEVyXQcIoXGV34Hneef1n5shmEYRg/UtYK1hQ4C0eiQ9Wyc8TcAfE/J7INFpRHDLekWR07tkaUFjr8NOWTVQfV1mGce6PlnRGkulZ1KauMqqL6BzH2/EOl50jz9jYiCTqV+8cWLcRKV3AVaijuVrB3XHdjvufNFgBwg4Ygm7WwCnVZqS7r3Yp47D9htOCs/TuT81G2DausH+pR8ZDAB7rb+czeqIKuO7iv/kLgQyTAMwxyElAM4Xb0bYYFT6ZDNik4rtqJuwC3rZqcS48Oi0ojhrF+GnD51ZOGxLC1AcfxtqKHGFoDdqW69ICfn3JvFlGFf/j4gJMx73xLpeYSRAQwznfG3bgtwbMjCVN8/uutUSkdsKg5Ic+nlPnRMf2vvQOQGcSqlQyB0gpLu9ItKxl2vB7IF2FdeSOT8qnoTAB3tVAomwK3qP7e3OUS121BbN7Qfn2EYhgmJ18+oN/529CZppJ2Th11LaR7U3knlhi0TPywqjRhq4wrkIX1KPrK8ALQboE4zvotitELNKgBATkz3/DOiNOc6nEIUEOuGiNC9dAHGXa8fKC7ULyJTiCSGEhZq1gCA4289QETpn/5mDRp/80WlZAVCd/KbgJxNd/wNAIRhwpg/CychUcWf/GYc5VQqLwEQkfQq7d0dti8/r/34DMMwTDjIn9Cmc/pbiuJvsuhNgEvhpjUTPywqjRCqsQVqVmEc0qfkI0oL7vfWOAI3rChPVBKTMz3/jD8BLk1v/KpyA1S7DTPi6FtAJp/K3RTV2gYAiIlBnErpECJiQ9luRCyyTiXPqeSEdCoN2KkEJP9cqs3rEFNL0bnBNCOnliKJl/WCs7UCGCaEN1n1ToSZhSjORiIquU4lAblwDvaVC9qPzzAMw4TDL9OOo6g72HSLafob4MbfAHAEjgHAotJIodavAACM+bNHfo8se6IS9yoNLdTwRKU+4lJ+VC5NZd1u9E3APPtwLOcT2UIqRSVqhXEqud09Y+NU8pxmkQke0gSEGNipRHYHsDsDlc7vikqNgc6tC7ekO/3RNx85teS6bxP4HVCVG5DTp4+dkienT0FVoxGVxOQ0Mq/6RajN6xxrZxiGSRtd/fE3BB2hdzjv7TYAiqxz8jACowKLSgxYVBopnI3LgBCQ80ffEEjvDYDYqTS0UHMLIl+CMMyefyaNTiX70gUYy6+FHEBMGQSRLaSyU4l8p9IgopI0gewEqD0eohICUSmi+JsQgJkbuFOJ2q4gNFCnUs4XCJNzKlG7AaqvQ6Z88tteRHkJABIRVdQxk998XCfVLe1l2lTfgCwtwDx7HgBgX7mo9fgMwzBMOILKBZ3xN2kAZvagU8lfH8XoVBKFMmBkoHZYVGJYVBopnPUrkDOnIY4ZXSlyk0Bukp1KQ4xqVCEme+9TAuB+vxCpsag6WytQ1Zsw73skvpNm8gc+hNOA61QSgVOlX9xR9OMRf9vtJ4hu0SSMTFCu2S++uDdQR1h2AhAyUdeZ43cEDZtTCYCqxRuBo3YD1Ng6cvKbj5w6BXStQDzWhaqtQ5TmIcsLkHP3cK8SwzBM2ohoI0xkCgc7lTrRbrodeh1C8AQ4JoBFpRGBiKDWL0POH92n5CNL8ywqDTHU3IKY6L1PCXAdLWJiBiol8Tf78gUAIthljwORKRy0C6cAatUg8kV392kARL44NvE3RB1/A9wdwEGdSt7zMFD8TYjEn0vlTX6TwyQqlRbglmHHKyo5WysAAOMkp1IwAU5fBI4cG9TcCpzH5tnzcG6/EvTtMQzDMMkTRVE3AOCQOoddV1R8ohLgToDj+BsDsKg0MlCjArLqMI6Z/OYjSwtc1D3EUKMK2adTCXAjcJSS+Jt96QKMpVdD9lE2HhaRzQMpdSoNEn3zcYWIcXEqRb9oEmZu8E4lK4RTCck/l87GVTda28dkyaTZLcOOV1TyJ7/JmZPib56opLGsmxoVgCgoSTXPnQdAsK+8oO0cDMMwTDh2eyALWo8rsgenGUdRCt4LsshOJcaFRaURwVm7BADHTn7zkeVFUH0DRCrqy2I0Q8pxRYg+nUqAW9adhk4ltX0LqnI93ugbAKTUqaS0iErj4VSiKEov7ySMUylEpxLgRRkT6sdyNq7AfuXvYZx+wO2WGiJkeTH2+JuqrACZfDAE4ShEcdbtnNAoKvmbQn5Jqpw5DVFe4l4lhmGYNBGsWfQ6lUQmf7AjNOLOySOvpTQPau+kchAOEy8sKo0IauMKIAzI2eP7HQBvIarsYIoYMzy4/Ts0kJNAluZcR5tKVkzsXnbHX5vn4hWVRDYPOB2QsmM970lQc7uvSX53Mk6dSnEsmoSZHdypFKZTCa4YlcRzSZ0WWt/8txCFEnL/1a/Hfv6wyKkl0Ha8Rd1q64Yr5pwgwAkh3bLu6qq+c3vxdd+pJIRA5tx5OCsvB8ImwzAMkyyBm+iYrttBOGyacXCuGIu6gd3PIS7rZlhUGhGc9SuQc2fcG6ITkGV/BCRH4IYNamwBwEDxN1GcA5SjvTC2X+xLFyAX7wsm0sVFYD9OmVtJR/wNdgc0YLn0MBHVAm0fYTuVjExP78OHkYTrjIhg/e0XQPUN5H/5f4EcsDA+SWR5yd0pjUlQISKoysqJfUo+cmpZazyP6huAMCAmZ4OvmWcfBsiBfe0H2s7DMAzDDA51LXdNMGBn5pFkCgenv3WiidqdhC8qcQSOYVFpBCAiOOuXYfRQ0g0gKPekBEYwM+Hwi1gHib/JonsDkmSvkqqtQ21cQSZmlxLg7uwAOJBDTxLqtgG7DTERRlRyRYBxiMDFEX8TZhZwBhWVGgO7lADfdbajffz8cXRf/hvYl76H7CNPwFx+TWzn1YnwJ8DF1KtErW1Qe+fEyW8+cmoZVFvX5pJU9XWI4iyE3F3CycX7ICamYV/mCBzDMEwqsNuRrFdENn8wbpZU/K3oOZVYVBp7WFQaAai+DnSakD2UdAOeY0UIdioNIeSLSgM5lXyLanKikp1Q9A1AUO585+5OkviuMRkq/uaKGOMgKsG2AAhgQCdQT4RwKqG9M3CfEuA9l6SATnPgY/SDs3EV7e9+CcaZNyL70LtjOWcUyLInKsXUq6Qq7uS3XuLmACCnTwHkgDQNyFD19cBx7COEhHn2POzrL42Fa5FhGCbtUNeKZLCIyBSAjrVvA2p3kEmETu7DrqVQdnsDWVQae1hUGgGc9csAeivpBgBhmBCTszwBbgihxhYgBES+f2eLHzdT9eREpe7lC5Dz90KWF2M/d+BUSlH8ze3IQsj4m+9UGv1eJepYQCYXaZF0uE6lBkRucvBz+89lDDEu6rTQeu7fQuSKyP+LD0KI4V0OuAKLgIqpV0lt9Tb5zUcGTio9Zd1U3wgiB3sxz50HnA7s6z/Sch6GYRgmBF1Le0k3ACBbAMgBnG7wJepagJmL/bNcCAFZ4glwDItKI4GzfhkwzJ4XuIAbgWOn0vChGlWIwtS+2EOviGwByBYSi7+pnU2otZ/DPPcLiZw/sASnaEKF8pxK4Yq6x8upFLm123Rt5YNE0MjaCRl/m/SOE61ASESw/sv/B6qtuT1KIUTNNCDMLMTkjNYJa8ehKisQ+VLPYrCcWnZ/rhr++qjbdnvYSgsHHjNOvQbITfIUOIZhmBRA3XY0TqVgk3TPerbbij36FlxPaZ6LuhkWlUYBtX4FcvYeCMPs+WdkeUGbFZ+JD2puQUz236fkI4vzicXf/K6PJPqUALg7O0hZp1LLFQ/YqdQbUS3Q9iInZwC7PVAEjULH3+J5Lrs/+c+wf/73yJ7/72Geem2k54oLObUEFVNPoNPj5DcfkS9C5EtaRC8/YiAPEZWENGHe+xDsqy+mbsolwzDMuEHdaDbCgmPuqXOgjhX75DcfWZzn+BvDotKwQ6TgbFyB0WOfko8oLbhlo9y9MFRQswo50X+fko8ozibmVLIvX4CcPQM5vZzI+UWKO5VEYfCJWyI7CUCMhVOJorKS70F4hfaqUenr54hIS1E3EK3rzNm8jvZ3vgjj9APIPvTeyM4TN7K8BIqhqJtIQW3dhOxx8puPOwFOg1Npx90MOiz+BgCZs48AnSacmz8JfS6GYRgmBF0LIoJptYfVOVBEpeA9XU9pHmg3DpaHM2MFi0pDDm3fBrpWz31KPn7JJyvLwwU1qkPpVFKtGpxbP0ss+gbsfginKf5GzRqQnYAwMgMfQ0gJkZscC6cSItr124uc9Kck9icqoWsB5ITrVMr58bdoRCXqWrC++UcQ2Qm3R2mAGG1akVNLoPZO5H1UtLMJdK2eJ7/5yOllLfE3VXM/sw+LvwGAceYBwMzxFDiGYZiEiaqo+9DBMzGsj47Cd85yBG68GZ0V5Zjil3T3OvnNx38D4Ajc8EBO143XhHIqzQGdZuy7CWrzGgByOz+SwvQ+hNMkKrW2tfTZiHxxTJxK0cffAqdSn6KS/98/jFMJ2QlAyEieS79HSdVuI//LH4KcGLzHK42IKbf8X0XsVup38puPmFp23cEh339UfR0ws0dGZoWZhXn3m2BfeR5EKtS5GIZhmBB0o3EPHdap5A4ySUpUcp2zXNY93rCoNOS4Jd1ZyOm7+vo54U3f4rLu4YGaVQAIFX+TwQ1zvG4lVV11zz99Ktbz7kVICWTyKetUqkFouLkX+RKoPfqiUlRW8r2IiWlACFC/8TfPIROqU0kITyDU7zqzf/Z3sF/5LrIPPw7zrtdrP37SyLJXhh1xr5LjTX4zZvr7zPVjv2EjcP7kt+P6nMxz50GtbajbPw91LoZhGGZwyI4msi8yB533bj1AQfu5eroeT1Ti9Mt4w6LSkKMqNyDnzkBIo6+fE/kSYOag2Kk0NFDDFZXEZAhRyd9NSEJUyhZCTTnTgcjk9xUbJo1q1UKVdPtEJUSkjahKL/cipAExMdO38BqIevnB42+AJxBG4FTqvPwtyNm7kX3LY9qPnQaCSHcMTiUxOdt3zHF3AtxquPPX1yGKh/cp+Zj3vBmQBro8BY5hGCYRSNmAY0fjHgoGz6Rk+lu+BBhZFpXGHBaVhhxqbgcdIP0ghIAsLYDYqTQ0KM+pJCYG71QSxTn3WAmISnL6VM/TkqJCZPL7ig2ThlrbmkSlaISItBFH/A3wC+0HjL+FcCoBnkCo2XVGRFCVFRjL949Uj9JehJmFmJyFqkUsKm2t9F3SDQCyvAgIEVr0UvX1Qye/7UVkJ2CcfgPsyxdBRKHOxzAMwwxA1x2EFI1Tya9z2FPU3U1u+pt7TznP8bcxZzRXl2OECnFTKssL7FQaIqixBSCcU0kUpgBhJOJUSjL6FpAtpCb+RnYH6LS0uLd8p9Io30ASERCRlfxO5ORs/9PfdHQqwRWldLvO3HLpVt89QMOGnFqK1KlEyoGq3oSc6V9UEkYGojgfyqlE7QbQaUGWj3cqAYB59jyovg5VuTHw+RiGYZjBCNaaUWyEGRlAGoHznpQC7E5iTiXAjcCxU2m8YVFpiCFlA+3GwKKSKC1A1ddG+kZ0lKBmFZBmuM4WKSGKs7E6lajTAjWrqRCVRLaQmulvvnCgK/4GxwbsduhjpRanAxDF51RqVPp6b9ztVEpf/M0XFuTs3VqPmzZkeQkUYacS1dYAx4YxoDgnp0+F6lTyOxCPmvy2F/PswwAE7MsXBj4fwzAMMxgUOJUiKOoWAiJT2C3qtq3IztUrsjTP09/GHBaVhphgZzyEUwl2Zyy6WEYB1diCmJwOHSGTxVlQPT5Ryb+JSoWolMnvz6AnCLVqAACpxalUco85wr/LFKGV/E5kcQ5w7L7+e1J7B8gU+u63uxN/kp9Osd+pDFYuPWzIqUXXsecJfLrx/zvKmQFFpaklqO1bAz+3vrP4pPgbAMhCGcby/bCvPD/QuRiGYZgQdH2hJ6I1S3ZXVApicEk6lYrzQLsB6jQTuwYmWVhUGmKouQ1g94ayX/yFaZQ7u4w+qFl1J1OFRBTnYnUqpWHyW8DenZ2EoZb3+1sY7Pd3L37kaqR7lYIFWvTTTYTXU9dPrxJZO6Gjb4D3XJICNC7MVOXGQOXSw4aYWgIQ3QQ4tbUCQEDODPZeJqdPuRs5XpS5X/y+Cn/gwkmY585DVa5HXl7OMAzD7CeIv5nRCD0imw/WRdRNh1MJAFSMm9ZMumBRaYgJ4jMDjiQX/rQcLuseCqhZhdQgKsniHKi5BVKOhqs6GVVdBYThFtUmjMjm09Op1HSdSno6lcbHqYS4nEror9Ce2g1NopL/XOoTCFXlxsj3KQFu/A2IbgKcqtyAKC9CmIO9BoMJcANG4FR9A8hO9CwOmmfPAwDsqy8OdD6GYRhmQHx3dUTl2fvib76olFBRN7BnujT3Ko0tLCoNMb5TSeYHjL/5qjKXdQ8FqlGFmBx88puPKM4BRAPvlveLqq5ClhcgpBnL+Y5DZApAx0pFj5jy4m9iQlOnEkbbqRTnTpwoek6lPsq6ydrR4gQSefcYuibAkWNDVVcH7gEaJnzhOjJRaWslVIQwvKh08uS3fecrzUPkS1DVmwOdj2EYhhkM8nuOInIquYNnvPhbUAoevZP7KIR/T8m9SmMLi0pDDFnhbkqFmYMoTIHYqZR6qGsB3ZaW+FsgJsYUgUvN5DfAHbdKDuB0k74SN/6WyQ/setjLODiVEKeolC8BhtmnU2knVIn+vnND33Optm8B5IyFU0mYWYjJWaiaflGJSEHV1iE8YWgQxOQMYGahqoOJSlTf6Dn6FpyztMATeRiGYWJmt+coGne161Ty428t72vRO7mPvJ58CTCy/HkzxrCoNMRQqw5IM5QyLcoL7FQaAqhZBQAt8bfAhRGDqETKgdq+nRpRye/jSUMEjlo1LZPfAADZAiDkWDiV4oi/CSEgJmcH6FTS4VTSG38bl8lvPm4ZdgSiUqsGKDuIRg6CEAJyankgpxIRQdU3gth6r0ge88wwDBM/EU9kczuVvPhbJ/lOJSEEZGme429jDItKQ4xqbUMUyqGmgcnSAncqDQHKi6rpiL/Jyf77YgaF6hvujVhaRKWsJ8CmoKxbp6gkhPSmho2BUykqK/kdyMlZqB7jb6TcYm09TiW9UUZVueF2mqXkdzBqZHkxkuETvggvS4OLSgAGF5Va24DTgSz251SS5QXQzob7GmUYhmFiIeiB1OBGP5Q9nUq7m27JiUqAG4HjTYzxhUWlIYZa9dA3pbK8CGpUQI6t6aqYKPCdSlqmv2VyEPlSLE6lVE1+A4IPXN8qnCTUqkFqKOn28UfRjyrBAi2mIkpR7N2pRB13hL2Oom5kCoAwtD2XTuU65PQyhJF8p1kcyKklkFUHtRtaj+tPtBEhnEoAIKeXQfV1UJ8R3GDyW7n/+BuUA2rG06HHMAzDeEKPmYWQ0dxqi2wBcLogx97TOZlcpxLgOWO5U2lsYVFpiCHPqRQGWZp3S5tjHDHP9A81vPibBqcS4N4wx+FUCkSlED0kOvGdSjRiTiXAjU2NslNpt/Qyns4Ad0pitbcpiZ4ApKWoWwiI/KS+TqUxmfzmI/wJcJrdSoFTKayoNLUMEPV9fb6jWPRR1A3sHfPMC32GYZjY6FqRxtEC533Xcv8nBGBmIztfL8jSPNBugDrNRK+DSQYWlYYYHU4l4U/L4QhcqlHNqmuh1fQBJYtzsTmVRKGsx8GhgWAXJ+FOJVKO28GjU1TKFUGWXndGquhYgJCAkYnldGJyFiAVuASPw3fF6HqduwJheKcSdVqgnU3ImdMarmo4kFOeqKS5V0ntbACZQmjhcNAJcH73Yb9F3btjnvkznmGY8aXz4+fQ/enfxXY+6rYjjaP5ghV1Wp4rKh+qDkXLNQWbGGxUGEdYVBpSiMiLz4R1Krm7nrp3dRm9UGMLYnJa2weGKM5B7VRARFqOdxSpmvwGr9gQyTuVXBcKsVOpD8huA5lcbIsmGRTanxyBo8CppEtUKoLa4UUltbUCADDGpKQbcDuEAGifAKfqm6FdSoAbfwPQ9wQ4qm+4An2fTj03rifYqcQwzFjT+eHX0Hn5b+I7YdeKdhqb77zvtkAdK1jfJonf+cdl3eMJi0rDSqcJKDu8U2lyGpAmvwGkHGpWtUx+85HFOdeto7l35E5UdRVyKj2i0m6nUsJOpeY2AGgWldxOpaiFwsToWrH2BfhTEnsp6/YFIG1OpZye0nUnmPw2RvE3MwcxOavdqUSNTYiQJd0AILIT7vWtX+7r51R9ve/oGwAIIwMxOcNuZIZhxhZSNmhnM1h7xXLOrhXpYJFgmnGnBXRbiU5+89l1KvHnzTjCotKQQi33hiO0qCSk29bPTqVUo5pViAk9fUrAbtlslL1KyqqD2jspcyr5H8IJi0qtGgBATOgs6i4B5OyOmB0xKOpdvzuQk4M4lcJ3KgH64m+qch3I5LWIIcOEnFrS/pmmy6kEAMbpN8C++XJfE9lUfSNwFvcLj3lmGGacoZ1KEGePa+PNjb9Ft2bZ7VTy4m9pEJXyJcDIxNLZyqQPFpWGFGV5N6UanA6yvMCqcoohIlCj6rrKNOHfHPU63WoQUjf5DQCMrNvLk7Dw4otKYeOre9E9ij5tRN1PcIDsBJDJ9+hUarivq+yEllPrcp2pyg3ImdMQYrw+6mV5EaTRqUSdFtBphp785mOeeQBoN6A2rvR2fuWAdip99yn5iNJC0MnEMAwzbgSbDE7XTXrEgR1tUTeCOgfL23RLgagkBMTkLKjB00bHkfFaaY4QOuMzkhec6abTBJyO1vjbrlMput3rNIpKQgggk0++U6nl//7qdCr5otKI9irFvGgSQkAWZ3t2KoncpL7Os3wRIBVq8UtEcCo3YIxR9M1HTi2BrHpQoB4WpWnym49x+gEAgL3y456+nxpbADkQ5RBOpcYWyLEH+nmGYZhhZq9zVcUUgYu+qHtv/C0dohIAyMlpFpXGFBaVhhT/xlGXqIROU9sCnNGLarjTp4ROUalQBgwz2vhbdRUwMtp293UhsgVQwk4l1aq5U8w0LgJEvgRgdEUl6rbdCYgxIiZne/odofaOtugbsPe5HNx1Rs0q0G6MVZ+Sjyh7E+A0ReBIs6gkC2XIuXvg3OhNVPKdxGHibwDFMvGTYRgmbez9LOhloqsOoo7spzH+BnjrpiaLSuMIi0pDSuBU8m4+wuDvfnIELp2Q9+YsJjV2KgkBUZyL9CbDLelehpDpepsRmYI7nj5BqFVzJzlpnGQ2+vG3+HfiZHEW1Gv8TVNJN6DHdabGsKTbR055opKmCJwvLIoB42eHYZx+AM7tn/U0NMDvQwoTfwPAE+AYhhlLqLbmbuQhPlEpcveQmQMgvHi2tSsyJYycnHGdsdR7ZyAzGqTrbo/pGbLqELkihDRCH8vf/eQIXDrxPwClRlEJcHfdo3YqpSn6FpDNJz/9rVXTGn0DRt+plIS9W0zOgVo1kNM99vvc+FsEolJ7cIFwrEUlf6OkpkdUovoGIA2txfrmmQcA5cBZ/acTv1fV1wEhgomE/SJ544hhmDFG1dZgLN4HALFMgCPHBpQTbfxNiGA9m5ZOJcDbAFfOyG5wMkfDotKQ4jsddLC7AOcFZxrZjb/pFSFkcS6yom6yO6D6eipFJZGSTiVRCO8y3EcmD0hjZD/IyY52ksphSO8m/qR+ALJ2IPLpir85WzcgClOQGtysw4Ywc64Ff1tP/E3tVCAmZ7UWnhtkAFx8AAAgAElEQVTLrwGMDOweInCqtu6eX5oDnUtMzADC4AlwEUF2B+3nn078c4VhmIMQEVRtHXLuHsDIQsXhVPI2LqMWekSm4G4kKjtF8Td3A7wXlzczWrCoNKToFJVEdgLITYJ4FzOVUHMLyE5AaO6TEcU5d7yqfbwLYxBUbQ0gSqeolC0EH/hJQc0apG6nkhDeKPrRcyoRqYScSq6odJKjz+1USl/8bRxdSj6yvKjNqaR2NrT1KfkIMwtj+TVwVn504vdSfWPg6BsACCkhirPsVIoI+9L30bnwF7AvX0j6UhiGuQNqbQN2G7K8CDExFY9TyReVIu6BFNnCbh1KSkQlOdnbZhwzerCoNKQojaISoHcBzuiFGlXISX0l3T7+TZJd1x+BS+PkNx+RSbaom0i58VWNv78+/ij6kcPuAIh/0eT/jhzn6CO7A9idQAjSQqbgOkuswYYnkFJQWzfHW1SaWgJp6lSinUokAwfMMw9Abd2EOmHxrerrQS/SoMjyAotKEWFfeR4A4Kz9POErYRjmTvwUhiwvQk5Mx9KpRN22+4dsxGuWbCH4/EiLqOQ7lU76XGNGDxaVhhQ3PqNRVJq+C2rrprbjMfpQzaobX9CMf5Nkb+u/0QhEpall7ccOTbaQaEyBrB2AlPY4IwDPqTR6olLQgRVz/E0UvcXRMU4lf2qm1ulvQkDkJwd2KlHtNuB0YYyxqCTKSyCrDuo0Qx2HlA1qbkGW9ItKxukHAADOytEROLI7oGZ14MlvPrI0z/G3CCC7A/uG6zZjUYlh0gd5k992nUoxxN9s36kUdfwtv+sIilrA6hFRmAKEZKfSGMKi0hBCThfotLSKSsbsaTcK1R5sZ5yJDmpWISYidCpFJCqJ4lyk41QHRWTyQNdKbDIFtWrudUTmVBq9+Ftc/QR3IswcRK54bDeAX6at1amEcAKhE5R0363zkoaK3Qlw4XqVaGcLIIrEqSTn7oYolI/tVfIndIaJvwHuBDhq1dxuMkYbzso/utGaxVdBVW4kPgSCYZj9qNoaAAFRmoeYmIaKI/7WiWcjTGTygPeenhqnkpTuf2fuVBo7WFQaQqjl3jRqdSrNnAYAOFsr2o7JhIdIRRZ/E8U5QEh0K6vaj622b6Uy+gYAwt/N6SZzcxWtqDSqTiXvuUpApBTFWajj4m+W71TSLSoNLhCqyg1ACMiZu7Re0zAhpxYBuO9FYfBdaro7lQBACAnj9BvgrPz4SJFbee4iUQ7rVPInwLFbSSf2leeBTAHZh94DEMFZv5z0JTEMswdVW4MozkIYGXeDttuKXFwnO6ai7mxh9y+ZwtHfGDNichrUiMERpgEiQvfS99lUoYGeRKVnnnkG7373u/HOd74TX/ziFw88/vLLL+OJJ57Ao48+io9//OOwbXvf45/5zGfw2c9+Nvh7rVbDBz/4QfzKr/wKfv3Xfx3r65zz74cobkp9UckfQ82kAzcq5UTiVBKGCVFeQLeiN/ZIRFDV1XRG34DggzepHeXd398o4m9FUHsnMRdWVASllwksmsTkbDJOpVwxOHa/qMoNiPIShJnVek3DhCx7olItrFPJF5XCOYWOwjz9AKhVO/Kz1+9B0hF/A8ADOTRCSsG++gLMex6EufwaAIBzmyNwDJMmVG0t+DyQXu1A5GXd3ZjcQ3vWRGlxKgFuWfewTH9Taz+H9c0/Quuv/2Tk1s5xc6KodPv2bXz605/Gl770JTz11FP48pe/jFdeeWXf93z0ox/FJz7xCTz77LMgInzlK18BANTrdXzsYx/DF77whX3f/5nPfAaPPPII/uqv/gq/+qu/it///d/X+E8affybUqlRVBLFOSCTh2KnUqrwM8l+8Z1u5NQyOpuaRaVmFeha6XUqeR+8SfUqUctdzOj8/fUR+RJABLTD9cikjmCBFr9TSZ7oVPJEJY2dSkDI+NvWDRjeRsG4IswcxOQMVMiybt+pJIqzOi7rAMaZNwIAnCMicFTfAAwzdAeb8EQlVWOnki6ctVdAVh3m2Ych8kWIqWUo7lVimFRBtTVIz+npb9CqiHuV4uqB3OtUSpOoJCZnhqaou/vK3wMAnOs/RPelZxO+muHmRFHpO9/5Dt761rdienoaExMTePTRR/G1r30teHxlZQWWZeGhhx4CADzxxBPB48899xzOnj2L97///fuO+a1vfQuPPfYYAOC9730v/vZv/xbdrv6x5qOKf1Oq06kkvKgEl3WnC79QUEbgVALc6Wx2ZRWk9KnzaZ78Buz5EE5oAhy1aoAwAM0iBOC6aoDwkZ+0ESzQIi69PAxRnAM6zSNFyOg6ldxJfkTU18+R3QZtr4315DcfWV4KPdWUdjYgCuXIXF9ycgZy5i7YR5R1q/o6RHEeQoRrKxCFKcDI8gQ4jdhXngekAfPuBwEAxtKr4Kz9vO/fWYZhooE6LXfarudU8kWlyMu6Y+qBFHvLuVNS1A24n2voWokOxekFUg7sS9+Dee4RmGfPo/0PX4WzdinpyxpazJO+YW1tDQsLu7brxcVF/PCHPzzy8YWFBdy+7S7iHn/8cQDYF32782dM00SxWESlUsHS0lJPFz03p3fxPggLC6XEzl19pQMLwMLdd0FmNcZBTp1F42cXEv23Mfup3bDQAjB/9xmYU/qfl9qZs9j4YRczOQuZ6d5+/05i+2oFLQALr7ofZil9ryXLmkMLQHlCYCKB1/qaasGZnMLion6nkjP5MK5+A8htX8LMG9+i/fhJUVsBLADzy3Mn/h7ofv/aOXUaawCms21kFxYPPL4pu+iaWSye0huPqs7PoUIKc2UDRr53AbJ98zZ2QJg+dz+KY/5evr50Bo2ffi/Ua2K1vQ05vRjp56J49VtQf+EbmJvJQd4hXhmtCjJzy1rO355ZRKZT5c94DRARrl9/EYWzD2LxtPu+ULvvAWz89O8wk21p+zwdJUbtdde89ANsf+8ZTN7/CCZf/zYYE/o/05lwtG9tYAfA9Jl7UVwowZk4jasAJqWFqZCvx+Nez5UMoQ1g4dRc6A2B46jNzsBvh1o8tQBhZiI7Vz/sLN917LopLTQv/QA7rRrmHv4l5O99ACv/7t+g863P4cy/+hRkH+uuYUfXe/OJopJSCkKI4O9EtO/vJz3eC0QEKXv/pdvc3IFSye0ELSyUsL6e3IQla2MdMLLYqHYhhH3yD/RIp7AE1azh9rWVSKI5TP+0b7uOk0rLhOjof83Zhhur27j0Csy7J7Qc07pxGcjk3WtO4SQyp+G+d1TXK2gU47++1tYGKBfVe4iAnLsbtZ+9CPs174zg+MnQ2XLdmZWafezvQRTvzbZyhfvN69dh4qBj0NqqANkJ7eft2q64sHFjNZhk1tPPXfopAKBhzKOV4OdUGmhnZ6GaNayt3IbIDvb+1q7chpw9E+lnvj13P8j+T7j90vMwzzwQfH1hoYRO5TbM++7Wcn5VmIW1cSvR9cuo4FRWYG/dgvHAO4P/ns6EGzldf/mHyLz6rUleXupIet0cBa2LfwP75y+g9fMXsPHs/wvjzAPIvOoX3Tikzg1fZmC6V93i/B2U0FqvgwiAMFBfu41OiNfjSa9na7sGZPLY2Ii2/Lnb9u63pYGNLQvu9lvyBOumGzcOXTelhdbFvwYyBTSmXo3mDiH7z38LzWc+iRt/8Vnkf/l/7VvPGEYOey1LKQYy8Jyo5CwvL+8r0l5fX8fi4uKRj29sbOx7/DAWFxexseHm+m3bRqPRwPR0el90aYOa2xATZe0vdjnrlXVzr1JqoOYWRL4EYZyo/w6EX6YdtndkL6rqTn5L65txYEdOrFOpBhHhjqZx1xvg3PoZyO5Edo64CaagJdAZIL0unaPG45K1oz36BuzG6fqdAOdUbgBGNrD7jzO7E+AGK+smIqidihuBjBDj1OsAacC5IwKn2i1QewciZEm3jywtcPxNE/aViwAA895dR6icPQOYWTjcqzQWqO1VGKdeh4n/4f9E9s3vgtpagfWtz2Pn3/9rtL75R+heuQhyuNojSVTNG3Tgx9+EhJiYirxTCd02hBl9B2QwvCRFfUqAF3/Dbi9sGiG7A/vyRZjnHgni7cby/cj+whOwL30f3Z/854SvcPg4UVR629vehu9+97uoVCpotVr4+te/jre//e3B46dPn0Yul8PFi+4H7NNPP73v8cN4xzvegaeeegoA8Jd/+Zd45JFHkMmkw7I3DJBVh8jrvyndnQDHolJaUI0qxGR0gqsolCFzE0EPkg5UdTW1fUrAbqdSktPfdPah3Yl51+sBpzsyNzbOxlV0fvgs5OKrIhNXj8MtyRegI8q6qd2AyEUhKpW84/dX1q0qNyBn7oLow/07qvgOr0F7lciqA04nmJwWFSKTh7H0atg3frTv692qe91hJ7/5yPK82w/Go5NDY199AXLxvuDmCQCENGAsnOMJcGNAMOV2+hSMubuR+2e/islf+xQm/uXHkXnt2+Hc/Amsr38WO//+X6P9/NNJX+7YQrU1iFxxn1NVTExFPv2NulY8Qo+3nk1TSTewpxA9xaKSff2HQLd1wFWaffO7YZx5I9rf+SKcyvWErm44OXHVubS0hI985CN48skn8fjjj+O9730vHnzwQXzgAx/ASy+9BAD41Kc+hU9+8pN417vehWaziSeffPLYY/72b/82XnzxRbznPe/Bl770JXziE5/Q868ZE6i1HclNqZiYBrIT7FRKEdTcgpiIZvIb4Ba0Z+ZOayt2pk4L1KikWlSCxulvqraG5jOfhOpxgUJEoFYNshBuktNxGKdeCwgJZ+UfIztHXKidClpf+zREbhKF/+5/T+QahHQnbx01AY7aUTuV+hWVrnNJt4e/Oz2oE5Minvy2F+P0A1Cb16C86a4AYFddh5UuUUsUvQlwdZ4AFwa1U4Favwzz7MMHHjMWXwW1eXWknKLMQciqA+3GvrWOEALG8v3I/9e/gcn/6TMo/Mq/gTF3LzoX/iKxTaxxR9XXDrh25cR05EXd1LVimVbrF3WnTlQysxC5IugIh3casF/5e4hCGcZdr9/3dSEk8v/8AxDZCVjf/GNQt33EEZg76Wnb97HHHgumtfl8/vOfD/78ute9Dl/96leP/PkPf/jD+/4+PT2Nz33uc/1cJ7MHatVhzJ/TflwhBIyZ0ywqpQhqVGHM3RvpOTJzd6Fz6SUtx/Jv3tIsKgnDBIxMMJ0jDN1L34ez+k+wr72I7OvecfIPdJqAsiN1KolsAXLhLOybLyP6JU10UKeF1rOfBnUtTPzLj+9zBMSNKM4euTgiawciikl+A8TfVKsGatVgsKgEABBmzh1tPKBTyRdfZDFapxIAmGfeiM6F/whn5R8hvZ1T24vtibIup5J7HFVfhzEf7efKKGNffQEAYN57UFSSS68CfuBAbVyFsXx/3JfGxMRJU26FNGDe/SaQ3YGz+hOorZswFu+L8xIZuPE3Y/FV+74mJqZAt1+J9sR2OxahJ63xNwAQxZnUOpWo04R97UVkXv8vDnV1y4kp5H/pt9D6T/8X2t/5D8i/418lcJXDB/vjhwwiBWrVI7splTOn4Wyt8EjcFEDKcaNSEd9MZ2bvAjUqWtR4Vb0JIN2iEuDu6uhwKjk3X3b/f/WnPX0/eS6EKEUlADDvegPU2uXUj3M9ClIOWs/9MVRlBYX/9n+DMXd3otcjJ2ehPNfKXuj/Z+9Nw9zI7vPe3zlVABpAb+h9IZvNJjkccoacGWoWabRZuyxrs2U7uYm3JH7u48Q3N7bj3MRZ7s32xFkex/a9T+w4m+3YjhNHlhTJi5SMxpLHs5KzkCPOcLg09+5m741e0ACqzrkfCgC3XrBUAYXu8/skkUDVkZoNnHrP+39frdHrq4E4lYjEQVgVOZWKBwLGqXQb2d5Xg1PJExJlwJlKALJnFGJJnBu3c5Xyi9MQafFtvLI4RqdNrlJNOFdeQ3QMbPg9V3yA3Snjx4aN2U5UKmKlTFZpo9DKQa/MlcT0IiLRiV5fRrv+FR3dd+86jb+JkI6/AYhkV2gzlZwrr4HrEDnw1KavsYePEn3s0+TfeY78xRfruLrmxYhKzUZ2DbQbnKjUNQzZVXQm2Hljw/Z4AoQuzSYHRaS7sOnxYQROLU6CkKWxk9ASjddsR9fKwZ26AIA79U5Z71ElUSm48TcAa/goaLe0vmZCa032hf+Ce/0Msff+MPbeY41eEqK1G70yf7/Ynl/3Po+DyFQSAtGSrExUmr8BGFHpTmRHPzpdXVC3WpkFOwYBONHuRUiJPXQE9+Z3Sv/OnMVpZFuPb6UHIpaEaByVNuNv1aKzq7gT54iMntjw5yITnYi2HiMq7XDU4qRXiLDNaKxo7wPLxjWiUt3Ry3Og1X370eKeOtDnnFymLuNvReEqjKKSTKRCKyrlL76EaOtF3uNiu5fouz6P1X+I9ed+09dCo52KEZWaDBWw08GEdYeH4oexDDCoGyDaPQTgS1i3WpxEtPcirHAH74tIvGYXj5q+DE4Wa+AB9PLshk6WeyluYoJsfwOw+g+CtHEmmi9XKf+d/0X+rW8SOf5Jokc/1OjlAJ5TCTcH9wQcF0O0gxh/Ay+suzJR6boXShqwaNlMiPZ+dCZd1e+7XplHtnXXrcnS2vMwenWh9FnsLN3yLaS7iGzr9cQyQ1U4198E7W6Yp1TE6jtgwrp3OF5Idz9CbP0YJaREdg4Zp1IDUOni+PC9mUre92OQYd1eK2xbYNcvIqQFdhSi4ROVRGuq4AgLVwOiWlvCvfkWkYPv3va7XUiLlo/8BEiLzDd/JXT/W8KGEZWajNJDadCi0sKNQK5vKJ9i5WmQQd0AdmoAED45laaQHeEefYNCuGG+NlHJmTwHQPTE5wBwJ7d3K+m1gigcQHvjnQg7itV/sDSe1yw4V14n++LvYo++i9hTP9jo5ZQonkbfKxzq9YLIFMT4G16uUiWZSu78DWTXnrqJIM1AqQGuilNGtTKLqMPoWxF7z0MAuDfPorUmvziN8Ll5Trb1mvG3GnCuvOa1pm6Rj2P1HUCvzoc2T8RQO2pxsuy9jkwNm4PaBlAUlTZzKqmAwrq1crwCj4BjDorYe45h9Ycvv00Wnl30arCh6JXijJ8ErbAPvHv7F+ONv7d84C+jZq/iXHwp4NU1N0ZUajJ0xnvACOrDSsTbES1t5lQlBBTbKUTATiUZiSFau1CLtYlKWinU0lTo85QAiLTUPP7mTpxDdu31miOi8fJEpcwSCFGXEyxr+Ahq9lrF7WGNwp25QubZX0X2jtLy4f992xPgelLM1Lk3rLvkVApKVIq1lu6xHVor1PxNM/p2D7K9ICpVEdatl+fqkqdURLb1Itr7cW58B51dQefWfXcqibYe1PKsyU2sAu3mca6fwd732JafT1a/yVXayWgnh16eLXuvI7uGvdzK3FrAKzPciUpPgxVBJO527pbG34ISlUrPafVxDMc//teJHvmuutyrEkqHcSFrgMtfesnbu3cNl/0ee/Qxb58/PR7gypqf8OzaDWURdNCvEAKZGsI1pyoNR68uFASI4E87ZOcgaqm28Te9MgvKwWoCUUlE4+hc9aKSdvO4Uxewhh5ESIk18ECZolIa0dK2YduE31hDRwGNU8a6Go1amSPzjV9CtLQR/8TfQNjh6q277VS6R1RaL46/BeVUKn/8TS/PgpM1otI9FE+pK3Uq6XzWO22uo6gEnlvJnTiHLoj8/juVesDJlfYShvJxb74N+fUtR98AZPcISBs36IYpQ0PwHDC6bFHpdlj3RICrMtyLTk8j23vvE4C95ycR2PhbvWIOwo4oOZXC49hU6RnUrYvYB8tzKRURQmL1jOLOXglmYTsEIyo1GSWnQ0APMVCw6i5MmJPMBqPXFhHxjroIELJjALV0q6afebM0v0GhhrWG8Td3ehzcHNbQgwBYA4dRS1OobTYpOpOumyXa6t0Pdgw35LlKOpch8/VfROezxD/508iAg+mrQcTbQVqbO5UCy1RqRa+voLXa9rXF8QrLiEp3ISIxRKKz4vHe4qhjPZ1KANaeh8DJkr/k2eyDyFQC0wBXDc7V1yDS4rlTt0BYEWTvKMqcau9Iym1+K1KMlXDnTaxEPVHpGUTb/aUxQlqIeFtwolIh5kDu8mxD2Ro+USl/6WWALVvfNkP2jKLmrgfaGtjsGFGpydCZ5cCdDrJrD+Qz9z1AGeqLWl1AJIPNUyoiOwcgv16THbjSjVZDibTUFNTtTp4DBPagJyrZgw94fz51fsv3qcxS3SzRwrKxBh8Ifa5S7q1nUfM3iH/sJ0MriAghEcnUpplKoiW4oG60gjL+rbrz14HbDzCG28ieyh/wdeFn7bdTaDvsoSMgJPkLLwAFZ5GPiIKopJZNWHclaK1wrryOvfcYwo5u+3qr7wDuzGW0Mg8gO43SXqdjoKzXi7YesKMmVqKOaK1Ry9ObNhGLREdwmUql7NvdLSoRiYMdC9X4m3PxJaz+Q1V9r1q9+0E5JnN4C4yo1GTo9eCdDqYBLhzotcW6uTaKgZO1NMCpxUlP8AwoX8ZPRDQObr7qDb87cQ7ZPVJyqMjeUbCjBbFpc3RmuW5OJfAeUNXCRGCbJz9Qi5OIZAp7z8ONXsqWyGQX+t7xt+wKROIIaQdyz+LvUjkjcGr+BqKt1/u3bbgLa+Cg5ySsIPS8UU4lEU14IdC5DDLe5vvPs7iZNqJSZajpcXRmCXvfY2W93uo7AG4eNWceQHYaanES0dpddmW8ELIwAWD21PVCZ5bAyW0hKnWWxB+/UWb8DSjEqSRToXEqufPXUQs3sA9W7lICsHpHvevMXPFvUTsMIyo1GaoO4zO357/NF2Aj0auL9XUqQU0NcGqxSUK64faDWhW5StrJ4d66UBp9AxDSxuo/hDu5tVNJZ5bqKip5uUqeCBZW9PKM7yM+QSBau+47cfNqg4NxKcGdotL2YohauGFcSptQbMZRU+Vn3OjlWRCyFOpaT+xhrwUu0rnxA1EtiEgMEW83428V4lx5DYSFPfJIWa+/HdZtcpV2GtUUkpgGuPqyWfNbERHvDC6oe20JIi2hy4ZsBCKZCk0LpnPxZRASe+zJqt4v2nohlkTNXPZ5ZTsHIyo1GV7Qb8B15C2tiHgHrhGVGoZ2815IbJ0eaEQy5dmza3QqFcWpsCMiLQDoKnKV3OlL4DrYd4hKANbgA6j5G5u6SnR+HZxcXS3RsnsEogncm+HNVVLpGUR7+EUl2dqNXl24K99IZ1cDzbcrtgRu51TSbh61OBXa8cFGY/XuB2nh3rpQ9nvUyhwimUJIK8CVbYxVcO3ZAYhKAKK1xziVKsS58ppXzFBmfppIdiESnbi3TAPcTkJr7e11yhx9K2KlhtGZpaZpY2129Daikkx0oNfSZeUVVnzvTNqMvhUQya5QOJW01uQvvYS15yFklQe7QggT1r0NRlRqMuoV9Cu7jFW3kRRPUOo1/iaELIR1V+dU0usr6PXlpnEqURKVKncquRPnQAiswcN3/bk1cBjQmz64FtuWZB0t0UJK7KEHcUKaq6SdHHp1oTmcSskuUO5drVmeUylIUangVMpu/SCiFidBK9P8tgnCjiJ79lXUxqVX5uo++lbE6tuPSHQSGxgL5PqyrQdlnEpl4y5OoJamvFrpMhFCeLlKJqx7R6HXFiG/XpVTCTCHtXVCpae9UqNNsnNEohO0G4jIpzPpqoWLnYZMptBri2jlv3hXCWr6Enp5lsiBylrf7sXqHfUOj52cTyvbWRhRqYnQThby6/URlQrz30Go+Ibt0aueqCSS9Ru9kB0DqMXqRKWmCunm9vibzq5V/F538hyyZxQRTdz151bfGEgbZ/KdDd9XbBoJ2ml4L9bQEfTyDCodvodILwxZN4WoJFu7AO7KVQreqVTe+JsqtArJrr2BraXZsfoP4c6Ml93colbmEA0SlYS0Sf65f07Huz8XyPVley96Za7hG/1mwbnyOkDZeUpFrP4D6PQt1B1CtKG5qXavI7tMrEQ9Uelpzy1obZx3KBKekyiIETi9tlS6/m5HJFOgFXq9sZ+B+YsvghXBHj1R03Vkzygot7TnMtyNEZWaCJ3xHizqoYDL1DA4OfTy3PYvNvhOMVhZJOqTqQTeJkkvz1alwN/eaA35vaxAkKlhEAL32umK3uflKV26z6UEnhvC6hvD3URUKj5Y1Du80Rou5iqFz61UFLrEJhb1MCGSnqh0ZwOczq6UPQ5TFZE4CGvL01StNe7MZZAWsrM/uLU0OVb/QXAdVBnWda1cz0HXIFEJvBHdoEbvRFuv57pba/xYQjPgXHkN2TNa8b8H2eflKlXaPGgIL2pxAqhcVBLJLojEzcNonVDpzZvf4PYUQBCikqpzdmaYkcn7D+PqjVYuzvhJ7JFHai6+sHr3A5gRuE0wolITURy7qMeH1e2wbvMF2AiKX3R1dSp1DgC6FHBYCe7iJEgb0Vrf+u1qkckU9r4T5M/9aUUimnvrIijHq/3eAGvwMGr2KnqDCvhG1czKziFEvD2UI3DFERzZJJlKcHtzpJWC7Fqw429CIFpaN3QqqdUFsm/8EWtf/Pvkv/O/sPoPBdZCtxOwBryw7nJG4PTaImi16ehEs2Ma4MpHrcyhpi9VdcJt9Y6CkF4On2FHoBanvBDmCqMJhBAmVqKO6PTMlqKSKIlK/jbAadeB7KrJVCpQLBtSDTzAcCfeRmfS2AffU/O1RGs3ItaKMg1wG2JEpSainqKSTHmOEzP/3Rj06gJIK9DRmnuRHd7JWzVh3cXgSiGb5yMl8tBH0NkVnPFXyn6PO/E2CIk18MCGf28NHgatNnyIuP3721bdgqtECIE1dNT7YtW6rvfeDrU8A1akOTZgsSRY0dsNcLk1QAcqKgEFUWkV8DLA8uefZ+0P/xWrv/Mz5F75PYjGib3vR4h//K8Huo5mRyY6EW29uFPbh3UX3WiNdCoFSXHc1DTAbY3WmvU/+89gRYhU8UAi7AkSSfcAACAASURBVBiye68RlXYQXiHJIEKIit9rpYZQ8zdD9z2809C5DHp9eUsHdHE8TfnsVCrt88z4G3BbVNIrjROV8hdfhGgce++xmq8lhED2juLOmga4jTDHmk2EKjkdgheVRCyJSHaZCtQGoVYXEInOqjYu1SI7vNGZasK61dIkVpPluVhDR5CdQ+S+8wz2ofeW9f+1O3EO2Tu6qYXW6jvgnUxPvoNdaHAqojNpiCUb4iaxho/gXHrJ+zmVMaKocxncuWvYG4z5+Yl3mthb13/n1SKEQLZ2FXKgbjeyBTr+hicquQs3yfzJv8O5fMprEGzrJXris0QOvafiFqLdjNV/EPfmWbTWW/6b0wUHT6MylYJGtHYBIpQ5a2HCufQS7rXTxN7956t2U1p9B8hfeAGtVFMduhg2Ri1Objj+Xg4yNYw+96de4Y4RHQJDbdP8Bl5cAdG47+Nv9Tz8bwZEvA2k1bBRa53L4Fx+DXv/497P3Aes3v3k3vhDtJPz7Zo7BfMN1yDcmcsVj6MUM5Xq9WElU0PGqtsg9NpiSeGvFyIaRyQ6Kw7r1m7eEweaJKS7iBCCyEMfRs1eQc1sn3mh81ncmXHswQc3v2Y0juwZ3TBXyWsEacxGsjiu597c/jNHu3kyX/9FMl/7+cCdimp52st3aRJEa3fJqVRsZAvaTSjiHeilKZyrrxM5+B7in/27JP/8vyT2+PcaQalCrIFD6Ex6W4eOKow47lSnkrAiiGTKjL9tgVpbYv3530b2HSDy8Mervo7VdwDy66UsHkPzovPr6NX5qvc6MuW1c5p9dbCUIyqB5171ffwtU2xuNqIheM3SItFZ+k6tN9lTX4L8OtGjH/LtmrJ3FLRCzV/37Zo7BSMqNYjc2WdY//Z/qug9OpP2ZrnrpIzK1DBqcdI0xDQAvbZYChKsJ7JzELVU2fibmrvu1ZkXcriaicih90KkhdzZb277WvfWBVAu1iZ5SkWswQdwp8fvy2rSmXTDTq9EWy+itXvbsG6tNevP/Qbu1HkAnKuVBZlXgtYatU3uQdgQya7bmUpFp1LA42+xJ7+f+Mf/Bq0/9Mu0fOAvYQ880BTOrjBi9RdylbYZgdMrs4hYKyISq8eyGoJs6zHjb1uQff63IJ+l5YN/pSaHkdV/EMCMwO0Aii7uqkUl0wBXF8oVlUSi0//xtzXjVLoXkUwFEoi+He7MFfJnnyFy9ENeO7NPWD2jheubEbh7MaJSg/CatmbQ2dWy31Pvh1Kraw+4efRy5cHNhtpQq/V3KgHIjgHU4lRFM//OtdOAwNrzUHALCwgRjRM59F6cS69sW/vsTpwDYZUCfzfDHjwMysG9p/GnkY0gxVwlZ+JttN5cJM6d/iOc888TfdfnvSyQ6wGKStkVyK+X8l2aAdnahV5bQrtO6bM7aFFJtvdhjz5mbNY+IFPDEIlvG9atVuYQbTvTpVREtPUap9Im5MdP4lw+RfRdn8dK1dZoKtr7vGDXMgLiDeGm6OKuVlQS8Q6IJU2sRMDo9DSipW3bpi+R6PDdqVRq+W2GnMg6IZNdt7Mo64RWLuvP/TqipZ3YE1/w9doi2YWIt+OasO77MKJSg7C6RwBwK6gX1ev1FZWKzhPXfAHWFZ1fh3ym4nYRP5CdA5Bb27BtajOca6eR/QeQLfUNoPaLyEMfAeWQP/enW77OmXgb2bcfEWnZ8nVeiLfAnbp7BE6vNTZHwR4+AtlVz1m2AfnLr5J75YvYB54ieuJz2COP4k5dqEj4rgSdbp7mtyJeFo1Gry3ULVPJ4B9CSqz+A57rcAv0yhyySZosq0W29aBXF7y2IkMJtb5M9vnfQvaMEn3ku2u+nhAC2X/AOJV2AGpxEoSo2l0rhMBKmQa4oFHpaUQZ+wqR6ESvLfoanK4zSxCJm0OgOxDJFHploa4B9fmz30TNXiX29F/0fY8mhED2jJoGuA0wolKDkAVRSc1dK/s9ei2NrKuo5J3QmS/A+lK0iTZk/K3YAFdmWLdaW0TNXsEeeSTIZQWKlRrCGjpC/q1n0crd8DU6l0HNXN4yT6mIiCWRXXtwJ8/ffr+T84TCBgpvxbG9jUbg3NmrrP/JryH79nvjHkJ4P1OtcK6/Gch6ihZ10dY842/FjB21Mu85rYSAbU5DDeHC6j/kNTBtIpZqrVHLcwUBcefiibm6FDxv8Mi+8F/Q66uFsTfLl2tafQdQCxOBCfSG+qAWJ71R8hoEA5kaxl24YRrgAkSlp8sS/mSiA9x8ocnVH/TaEiJhRt/uRCZT4OZ8/f95K9TKPNlTX8Laewx77IlA7mH17kct3kQ72UCu36wYUalByESnZ5+brUBUWk8jWur3YSUiLYi2HiMq1Rm16olKDRl/6/SCf9VieblK7rUzAE0tKgFEHvooenUe59obG/69O3UBtNo2T6mINXgY99YFtPJcAGGomZXJFLJj4L6CALW6QOYbv4SItRL/+P9Z2jDL3jFES1thvNF/VCHPRbY1jyNEJD2hQa/Oo7OrXu6OMF+jzYSXcaPvG08tkV0FJ7vjnUqi8L9PmVylEs7V13Euvkj0sU9jdfvXZmr1HQBMBkezoxYnay4kkV3DkMs0JGNmN6BdxwtTL0NUKk4DKB9H4HRmqWGFLGGl+CxTrxG47Au/A0rR8t4fCSx/0uoZBa1RFTzD7wbMbriByO6Rsp1KWin0+nLdFXCZGjbz33WmWL3ZiPE30doDll12A5xz7TQi2YXs8m8D3gjsfY8ikl3kNwnsdifPgbSwBg6WdT1r8DA4uZI9tigq1dNpuBHW8FHcyXdui11Olsz//H/R2TXin/ypu9xxQkqsvcdwr78ZSFi/Ts8g4u1NFYYsC+4VtTKPXl8xo29NiNU3BkJsOgKnCs6d3eFUwuQqFdDZVdaf+01k1x6ij33G12t7IbHCjMA1MVor1NJU7aJSIVZCVRB9YSgfvTwLWlckKvkp8DWykCWs3D6MWwj8Xvkrr+FceZXouz4XaLSC7B0FwJ29Etg9mhEjKjUQq3sEtXCzrEwDnV0BrevqVAK8+e+lydJDqCF4dMGpJJMNEJWkRLb3o8sYf9NuHufmWeyR403fRiWkReToh3BvvoW7cH/1szPxNlbfAYRdngDi5SqBUxiB0yEJb7SGjnj11jNX0Fqx/q3/gJq5QvwjP1HKebsTe+RRdHYFFcDDkFqeQTRR8xt47k2iCXRx/C3gkG6D/4hoHNm1d9OwbrXiiSzN5KCrBpFIgbRMA1yB7Ev/FZ1J0/LBH0dYtq/XFtG4N/Z0y4hKzYpemQM3j+wYqOk6JVHJTAAEQmmsvixRyduP+SkqqUy64fu8sCFLTqVgRSWdXyf7/G8jU3uIHv9EoPeSyRQi0Wncp/dgRKUGIrtHQDlljRrdfiitv1MJ5aKWTANcvVBri2DHINKYrBavAW77f5Pu5HnIr2OPPFqHVQVP5MEPgrTJv3W3W0nn1lCzV7CGts9TKiITHciOgVJYt8p49upGn2DZhfE95+Zb5F79Cs74SWJP/SD2vsc2fv2eh0DIQEbg1PJMUzW/FZGtXaiVOeNUamKs/kO4ty5tmKGmVzyLvmjd4e1vUiJau1FpIyo5198k/85zRB/5FFbhBNpvrP4x3OlLJkunSSnuiWp2KsXbEfF2IyoFRFFUKi9TqehU8mf8Tbt5yK42NOYgjJQcYQGLStlTX0avztPy/h9FSH8PBjZC9oyijFPpLoyo1EBkT/lh3Q0TlbqKpyrGqlsv9OoCItnZMPeP7BxEpWe2dac5194AK4I1XF7OUNiR8XbssSfIn38encuU/tydPA9al52nVMQafBB36rw3utqg3997ES2tyO4R8mefIffaV4kcfj+R45/c/PWxJNbAId9FJa0cr2GriZrfiohk1+1MJeNUakqsgUPgZDccQVHLs2BFGxqqXy9kW2/JmbVb0bkM63/668jOIaInPhvYfWTfAciuopduBXYPQ3D4JSpBIazbxEoEgkpPgx0tzy0UiYMV9Q5yfSAs+7ywISwbEW9HB5ip5M5eJf+d/0nkyHd53+91wOodRS1Meo3dBsCISg1Ftg+AFcUNs6jUOQgIk6tUR/TaYkOa34rIjn7QLjq99cOGc+0M1tCRskfCmoHowx+F/Dr5Cy+U/syZPAeWXQpbLRdr8AHIZVDz173f35DUzFpDR9CZNNbgYWLv+9FtxUt75FHU/PVS1owf6JV5L/egKZ1K3d742/oKImZEpWbEC+suBPDfg16ZQ7Z2Nf1IbznIth4vg2QXk33599CrC7R88C8H+vls9YwC4M6bYNdmRC1OQizpi9gsU8OoxQm09j+rcLejl2eQbX1lfX4LIRCJDv+cSoXrmKDu+xHJVKmEyG+0Uqw/9xuIljZiT/5AIPfYCM/VqnFnr9btnmHHiEoNREiJ7N5TkVOp3kG/wo4h2vuMVbeOqLVFL++iQRRP4tTS5iNwanEKnb7V9K1v9yJ7x5A9o+Tf+mZpTMGdeBur72DFDxzW4GHv/ZPvhKpmNnL4fdhjTxL/2F8vKzvEKvyM/XQrVZJ7EDZEa5eXp+RkzfhbkyJauxHJ1IZh3WplbsePvhURbT3oTBqd3521yO78DfJv/wmRYx8vCY1B4TWrirKbVQ3hotj85ofYLFPDkF/3cpoMvqLS0xU5oGWi07dMpTC0/IYVWXB4B0H+rWdRM5eJvecv1HVPJgsHBcVCHoMRlRqO1T2CO3dt2zl7nUmDsCCWqNPKbmOlhoyoVCe01ujVRUQDQrqLFIMot2qAc669AbDjRCUhBNGHPoJamMCdPIfOrqJmr1WUp1REtnYj2no8USmTDs3pldW1l/hH/1rZo1uycxDR1uuzqOTluDSlUyl5uxXMjL81J0IIrP6DG4Z165U5ZNvuEJWKv3+7tQHOufACCIvoY58O/F7CjiHauo2o1KSoxSlkR+2jbwCya493TbOv9hWtNSpdWQGI51TyR1QKS3ZmGPGcSv5nKqnVBbInv4i152HsA0/5fv2tkIlORLLLNMDdgRGVGozsHvHm7LdRcL2ayjaEqP+PTKaGUUu3vBA6Q6Do9WVwc3c9uNYb0dKKaGnb0qnkXDuNTA3vyIYk+8BTEEuSP/tNL0+JyvOUilgDh71cpcxS02a0CCGwRx7Bvfk22sn5ck29PAPSbqh4Wi13Vs0bUal5sfoPoVfmUCu3v3u1k/O+a1t33ufaRhQ/v3djA5zWivyll7H2PISs02ez7BxELRhRqdnQ2VV0ZsmXPCXwDmoB3Pn7m2YN1aPXFr39c0WiUifK5/E3Iyrdj0imvGddn/aQRbIv/A4ol5b3/UhDRtatnn0o0wBXwohKDaZY461mtx6BU5mlhn1Qya49oBWqjJp5Q22oQp29LGw6GoXXALfxz1vn1nAnz+84l1IRYUeJPvhBnCuvkb/wvBdG3jdW1bXswcPo9WXU4lRTW6LtfY+Cm8OdeNuX66n0NLKtpyEiea3IO0ajTKZS81LKVbrDrVRsfpO7Zvyt6FTafaKSe+siemWOyMF31+2esmMQtTRpsnSajOLe1/JJVBKxpCdmmAIcX6mk+a2ISHRCPoN2ah8B1pk0RMORnRk2ZNKL9PCzAU6tzOFcPkX0kU9V9DP3E9m7H7U0dVe5z26m+Xb0OwzZtRcQ24Z168xy40SlVKEBzoR1B46fDSO1IDsHNhURnRtnQbulrJ2dSOTIh0BrnMunsAYOIaxIVdcp5iqBburTK2vwMNgx30bg1PIMogmb36Bw4lb8zyZTqWmRPSNgR+/KVSqG0e+aTKV4O9jRXTn+5lx8Cawo9r7H6nZPmRoCJxd4tbbBX4LYl8muPWb8zWd0FaKSLBz2+RHW7U2UNO/hYZCIwvSF8jFXyZ0eBxobw+GFdWNG4AoYUanBiEgM2dG/bVi3Xk83TlTqHAAhzRdgHVCLE14darJxQd0AomPQC3DNrt73d8610xBLBh5s2khke29JNLMGK89TKiLa+7yTMJrbEi2sCPbwUZxrp7fNfysHlZ5pyjwl8P6/KP4szfhb8yKkjdU7dpdTSa144spuyVQSQuzKBjitHJzxk9j7HkVE43W7b6kEw+QqNRVqcRKEhWj3byxWpoZRCxNoZVxrfqHS0yAkooLP7+L+zI8ROJ1ZKolUhrspRh34Kai705fAsr0YmQZRCus2ohJgRKVQIAth3ZuhtUavNU5UElbEE76MqBQ4txtGGvur6TXVcJ9bSWuFe/0M9p5jCGk1Yml1I3r8EyCsmk5BhBBYAw94/7nJT7CsfY96GTQ1WvZ1dhVyaxU1tISNopPFjL81N1b/QdTs1VL7mV6ZAyEaLurXE9Has+vG39wbb6HXl4kcfE9d72tEpebEC+nuQ8jt21LLxUoNg5vflXlmQaHSM16zZwU/p6Ko5EdYt15rXExJ2JGFRms/w7rV9Diye19ZLcZBIePtiNZuXNMABxhRKRTInhH08syGrhAAnCy4OURL4z6sZGoY14y/BU5RVGo0JVHpnlwlNXMFnUljjxxvxLLqij10hNYf+xWsnn01XafYHCebfLNh7/V+5rWOwBWb30RbY2bg/UAmu8CywWQnNDXWwCHQCnfGs9GrlTlEIuXrw2PYkW29u05Uyl980XPb7j1W1/uKljaIJUvZiYbmIIh9mezyYiVcc1jrGyo9XfFhlSiNv9UuKnnZt819eBgUIhqHSHzbUqpy0crFnb1Sdd6pn1g9o0ZUKmBEpRBQDOt25zd2AOhMGgCZaKyopNPTvif3G26j81mvzrqzsSHdALKtzxt5vOdE1bl2GoQoCQw7HRGJ1XyNyMH3EH3yB5Ah+PKrBZlMIXv24V6tUVQqPMA2s1PJGjqCNXS0IW0jBv+w+g4A4E55uUp6ee6udr/dgGzvgVxm80OtHYZ2sjhXXiOy//G6n3ALIbwGOONUahq0clDpW/6LSoV9ntpk32+oHJ2e9vauFSBaWkFYNWcqaScHuYxxKm2BbE2hV2sX76Dwe+PkSt/hjUT27kenb+2a79CtMKJSCCjOg26Wq1QUlRrqVOoaBrTZDAVIcdQsDE4lYdmI9t77xt+ca29g9R00WTIVIKJxYo9+z44YF7RHHsGdvoheX6n6GkWnUrNmKgFEH/4oie/+mUYvw1AjoqUVmRoq5SqplTlkq3+5Kc3AbmuAc66+AU4Wu46tb3diGVGpqdDpWVCu7/syEY0jWruNa80ndG4NnV1BVNgCJoREJDpQNTqV9Pqydz2TqbQpItnlW1C3O3MZIBxOpVJY99XGLiQEGFEpBMhEJyLejju7saikiqJSg51KYE5VgkQtepuLMIhKALJj4K7xN7W2iJq9uqNb3wxbY4886rXiXT9T9TX08jSipa2uAbkGw2ZY/Qe9ennlolfnd01IdxFZEpV2R1i3c/ElRDKFNXB4+xcHgOwcRGeWzKl2k1BqfusY8P3aXli32VP7gSo1v1V+WCUSHTWPvxWdTtKMv22KSKR8C+pW05e8fWQIDietQli3GYEzolJokN0j4XYqdfSDtExYd4B4DSPC+/86BMjOQVR6qtROUszSsfcZUWm3IntHEfF2nGvVi0oqPROKjYDBAGD1H4LcGu7E26DcUgj7bkG2ec4sd+LtBq8kePT6Cs71M9hjTyJkY7a/Jqy7uVBLBVEpgMM+q2sPanEKrVzfr73buC0qVZ7VKBOdtY+/Zbz3m/G3zZGtKU9Q9+Hfuzs9juzdH4oIAtHSimjrRc1ebvRSGo4RlUKC1T2CWriJdp37/q4kKjXww0pIG5naQ378ZMk5ZfAXtTiJaOtDWJFGLwUonMy5jteIBLjXTiOSXcjUngavzNAohJBYe4/h3Hiz6o2BWp5p6jwlw87CGjgEQP7iywDIXSYqiViSyIMfJH/2m+Te/lajlxMo+cunQLl1b327EyMqNRdqcRIRb0fEkr5fW6aGoZDZZKiNWkQlP5xKqiBKmfG3zRGJFGhdu4CXy6AWJkKRp1TE6jVh3WBEpdAgu0e8L5cNNho6k4ZooqG1iQCx9/4Qem2RzNd/qVTBbPAPtRCO5rcipc3v0iTazePcOIu979FQnAwYGoc98ihkV0s5NJWglYtenmvqPCXDzkK09yNa2nCunPL++y4TlQBi7/thrL3Hyf7Zb+Jcfb3RywkM59LLiI4BZI2NnrUg2npB2kZUahLcABt5iw1wyjQr14xOVz9WLxKd6PVltLr/UL/s+4fg8D/syNYUQM0NcO7sFUBj9e2vfVE+IXv2ey3uNeSN7gSMqBQSZM/mYd06kw7FB5U9cIiWj/xV1OxlMs/8m5o+gA13o5VCLU2FS1QqZAioxSncyXe8cNOR3dH6Ztgce89DICzca5W3wOnVedAuwjiVDCFBCIHVfxByGWD3OZXAcyLHP/qTyJ5RMs/8alWCcdhRqwu4E+eIHHx3Qw9GhLSQHf1GVGoCtPbKaQITlToHAWFiJXxALU5VHNJdRCQ6AdBr1U9h6MxS4fA/HJMGYUQkPFFJ1Zir5E5fAsDqbXxId5HbYd1XGrqORmNEpZAg2wfAim6YHq8zaWQIRCWAyOgJYu/9EdzrZ8g+95torRu9pB2BXp4B5WCFSFQS8XaIxlFLU16ekhXBGjrS6GUZGoyIJrAGHyhlbFXCTmh+M+w8ZL83AkcsuWsD5EUkRvyTP41IdpL5+i/dVdKwE3AuvQxoIgca0/p2J9I0wDUFen0ZsqvIjmD2ZcKOeS27pgCnJlQmjXvrAnaV+1NZGFmrZQROry2VrmPYGNHaBVBzWLeaHkd09IeqhdoquF93+wicEZVCgpAS2b0n1E6lItGjHyJ64nPk33mO3KkvNXo5O4JSw0hqqMEruY0QAtnhbX6dq29gDR9F2LFGL8sQAuyRR1ALNyuuIS++3mQqGcJEMVdJFja9uxUZbyfx3X8ThGDtj3+h5prtMJG/+BKydz+y0/8Wr0rxSjCmN8zQNIQHteQJq0E6yK3UMGphIrDr7wacy6dAa+wDT1X1/ttOpeqzfsL2nBZGRKwVLLsmp5LWGnd6PFQuJfCyCUV7P8o4lQxhweoewZ27dp/7J4wfVtF3fZ7Igx8g9/rXyL31bKOX0/QEWVtbC7JzwKvbXp7BHjGtbwYPe+RRgIrdSjo9A8JCJHf3w7shXFg9+0DayNaeRi+l4ciOfuKf/Gl0ZonM138RXRgLbGbU4iRq9kooXEpQECm0KoULG8JJaV8WoKgkU8OopSm0mw/sHjsd59IryM5BZFd1JTJFUakWEV1llhBx41TaCiEEIpGqyamkV+fRa4tYfeESlaAY1r27G+CMqBQiZPcI5NZKbVtQCLbNroROVBJCEHvfj2KNPEL2z36L/OVXG72kpkYtTngNIyGyc0KxAc7b7BhRyVBEdg4g2vtxrp2p6H0qPY1o60ZIK6CVGQyVI+wosSe+QOTIBxu9lFBg9Y0R/+hPouau74j8xPzFlwCBfeDJRi8FMA1wzYJanAQrEmh4v+za4wmMSztr3LReqLVF3Ml3sMeerDorzXu+EjWOv6VN81sZyGSqpqBud3ocIFTNb0WsnlH0ytyubkg3olKIsLq9sG73jhE4vb4MhLNRQEiL+Ef/GrJvjPVnfxVn6nyjl1QVudN/RPb1rzX0Sz3IhpFaKK5Jdu3ZlQG2hs2xR47jTrxVUROkWp41eUqGUBJ95LtLDjyDd4jQ8v4fw73xHda//etNm5+otSZ/6SWsoQeRyVSjlwMYUalZUIuTyI5+hAzuUUmmTANcLTjjJwFdk2AspIWIt1U9/qadHOQzoXxOCxsi2VXT+Js7Pe65irv3+rgqf5CFsG41d72xC2kgRlQKEbJrLyDuylUKe02lsGPEP/lTyNYeMl//JdxNvhi1clBLt3CunyF39pt3CWeNRC3Pkn3598id/H1W/9vfYfX3/wHZ175a181e0A0jtVDMnzAuJcO92KMnwHVwrpfvVtLLMyZPyWBoEiIPfoDo49+Lc+F5cid/v9HLqQo1exW9dAv7YDhG3wBEpMV7uFo0WTphph77Mtk5AEKaBrgqcS69gkztwSqIc9UiEh1Vj7/pjCdGSTP+ti0i2YleW6j6kELNjCN7RkLZsmcNHCL6rs+HUvCqF3ajF2C4jYjEvKrZJhKVAGRLG/FP/U3WvvJPyfzxLxB7z/+GXp1HLU2j0re8QMrlWdDq9pssm5YP/jiRBm/0nMLYXvzTfxs1e4385ZPkTn2J3KkvIbv2YI89gT32BFZncAHapYaRAO9RLTI1TPSJLxA5/P5GL8UQMqyBw4iWNpzxk0TGntj29TqXQa8vI9qqq/01GAz1J/rYZ9GrC+Te+ANk3xiR0ROB39OdvYLs2uvLmGz+4osgLSL7H/dhZf5hGuDCjXbz3iFIwHtUYUW8fb8RlSpGrczh3rpA9PHvq/laIt5REocqpfSclgjvc1pYkMkucB0v1qWlraL3auXizlwm8mA4x9SFtIm96/ONXkZDMaJSyJDdI7gz46X/XvywkiEWlcCrCI9/6m+y9tWfZ/2Zf+P9YSSO7OjH6hlFHngK2d6HaO9DxttZf+43WH/236KWpoie+FzVs9C1kr98Etk94lWRDh0hevwTqJV5nMuncMZPkjv1ZXKnvoxMDdPyXT+O1bvf9zXUIwyyWoSQxB77TKOXYQghQkrs0XeRv/gi2skh7OiWrzfNbwZD8yGEIPbeHyZ/7jnU9DgELCqplXnWvvSPiD7+vcROfLama2mlcC69jL33OCKW9GmF/iA7B8iffx6tdcP2P4bNUUvToHVd9mUyNYy7i0dmqsUbfYOID1lpItFZtbCn14qH/8aptB2iMIKsV+ahQlFJLdwEJxfIc5jBH4yoFDJkzwjO+Cvo7CoilmwKp1IRq3uE5A/+M/TKHKKjHxFr3XSzFP/Uz7L+3G+Qe/UrqKUpWj7wl7d9KPUbtTKPunWR6BNfuOvPZWsX0WMfJ3rs46jVBZzLp8i++hVyPAIvmQAAIABJREFUZ75O/CN/1f91FOpkwygqGQxbYY89Tv7ct3BufGdbB4NKG1HJYGhGhLRqGg+pBO+QRZM/+wzRR767pjEHd+od9Noi9sH3+LdAn5Cdg5BfR68tlh60DOGhOJpYF1Gpdz/O5VOo1YXQ5H41A/nxV5Dd+3xpTZaJTpy1NForhKgsGUYVHE5GVNqe4r9vvbYA7KvovWEO6TZ4mEylkHE7rNs7tdCZNEgbIvFGLqtsZDKF1X8Q2dK25embsCK0fPDHiT7x/TgXX2LtD/9l3RPznSve6Ftk/+ajOzKZIvrwx7CHjpQ+0PxGLU6CHUW0mpp1Q3NhDT0IsWTpxHAr9LJXn22Cug2G5kMkOmpqRyoXlb4FeHsf59LLNV3LufgiRFqw94UvE7A47m5G4MJJ6bDPB8FiO+y9xwFwr78Z+L12Cmp5BjU97lujo0h0gHbR6ysVv1eXRKXwH/43GpH0nnPUSuVh3Wp63DMrtJsIhbBiRKWQIQuiUjFXSWXSXtX8DrRHCyGIPfZpWj76k6jZq6x95Z/g1nGu3Bk/6bWadW6/abD6xtDLM4EIX2pxAtkxWPHpiMHQaIS0sfedwLn2BtrNb/lalZ6BaCJ0YygGg2F7ZKKz6nakSlDpabCiyNQwuTe/UXWgq3bz5MdPYY+eQNgxn1dZO7cb4ExYdxhxb3wH2bMPEWkJ/F6yaw8imaqo9GK3k79UGH0b80tU6gSoSjjXa0sQSyIsM/yzHSLRAUIUnEqV4U6PI/vGduTz8E7BPMWGDJnoRMTbS+1ouiAq7WQiY0+Q+MzPgZNl7Sv/FOfGdwK/p1pbxJ26gL2FS+lOZMFuqQJwK6nFSWTKjL4ZmpPI2OOQy+DefGvL1ynT/GYwNC0iXh+nkl66hWzvI3Ls46i567iT56q6Tv7tb0FujcgD7/N3gT4hEp0QaTFOpRCi11dwpy/WrfVWCIG99zjOjbNo5dTlns2OM/4ysnfMtz1FTaJSJm2a38pESAsR76jYqaRzGdTCTZOnFHKMqBRCZPdIyam0G0Ql8JxAie/9f5Bt3WT++F+Te+vZQO/nXD4FaOwyWqsArJ5REBJ3+pKv69BOFr0yZ/KUDE2LNXwUInHy46e2fJ1Kz5jRN4OhSRGJDvT6cuAPvSo9jezoI3LwPYiWNnJnvlHxNXQuQ+61r2INHcEaOhLAKmtHCFFogJtq9FIM9+DceBO0rpuoBGCNHId8BnfqYt3u2ayopVuo2atEDpS3fy8HmfBEoWrcmLvlOc0vRDJVsVPJnb0CaJOnFHKMqBRCrO4R1MJNtOvsqg8r2dpN4rN/D2vvMbJ/9p/JvVn5ZrJcnPFTyNQQVmqorNeLSAzZNex7rlJxQ2lEJUOzIqwI9r5Hca6+tukDp1YKvTyLNLPwBkNTcvskP7jsQ60VKj2NaO9D2FEiRz+Ee+00aqky4SV35o/R68vEnvyBUI9KeKKScSqFDefaGURLG7KOrgh76ChICzfAETidy5B55ldY/R//tO4Zpn6SL2St2T6NvsHtz7dqygjU2pI31mUoC5nsQq/OV/Se2yHdY0EsyeATRlQKIbJ7BJTrCUuZNHKXiEoAIhon/vG/gTV0hNyZb6C18v0eam0Jd+qdskffilh9B3Bnxn1dU3FDWQztNBiaEXvscciu4k5sPKqi1xZAOQjjVDIYmhJZw3hIuejVRXDzyPZ+ACJHPwzSIvfm/yr7GmptkdyZr2OPPRn6BxDZOYRenUfnMo1eiqGAVgr3+ptYe4/VNedSRONYAw/gXAtGVHIXJ1j7yj/2WuZmr5L52s+jVivPtQkDzvhJZP9BZGu3b9cUdhSi8SrH35Z2zeG/H4hkZ8X/9tT0OKK9H9HSGtCqDH5gRKUQInsKDXBT570HsV32YSWkJHLkQ+jV+U0fUmvBufKqZ20ee7yi91l9ByCXqfjUdCvU4gQIgezo9+2aBkO9sfccAzuGs8kInFqeBTCZSgZDkyJqGA8pl2LzW/H7UCY6sQ8+Rf78c+jsalnXyL36P8B1iT3xhcDW6RelsG4f9xSG2lDTl9DZlbqOvhWxR46jFm6gVuZ8vW7+yqusffkfo9dXiH/P3yL+qZ9FrS6w9rWf9/1eQeMuTqDmrxM58JTv166mjEA7WcivI0ymUtmIZBfkMhWJ6e70pdAfEhiMqBRKZPsAWFGcQr3obhOVAOx9j3o5LRee9/3azuVTyI4BZGpPRe+ThQ80P8O61eIkoq0PYUV8u6bBUG+EHcUeeQTnyqtodb+TT6enAcz4m8HQpNQyHlIuaoPPieixT4CTI/f2t7d//+IU+XPfJnLku5rioOZ2A5wZgQsLzrXTICT2nofrfm9r73FvDYW9f61opcie/H3W/+f/h+wcJPF9/xB76Aj24GESn/pZ9Poya1/9Z6Xfu2bAufQKILD3V3YoXA4i0Vnx51txHFia8beykckUAKrMXCW1Mo9eWzSiUhNgRKUQIqREdu0ptZ7sRlFJ2FEiB57AGT+Fzmd9u67KpHEnzmGPPVFx1oLsHIRI3NdcJbU4iewc8O16BkOjsMceR68v4069c9/fqeUZEALR2tWAlRkMhloRiXZABDv+tnQLpOWdZBewukewho6QP/vMtiHh2ZNfBDtK9MRnA1ujn8j2PhDSiEohwrl+GmvgECKWrPu9ZecQorUb99rpmq+ls6tkvvFL5F7/GpHDHyDxmZ+7a1zM6j9I4tN/G51f94SlJvg3qLXGufQK1uADJWHCT0Sio3KnUsZ7/W58TqsWUfjZ6dXyvkvcGZOn1CwYUSmkWN0j4OSA3fthZR96LzhZb1zNJ5yrr4NWVZ1yCCGx+vb71gCnlUItTZmQbsOOwN573HNYXr5/BE6lZxCt3QhpN2BlBoOhVoS0ES2tpYeoIFDpaWRbL0LevTWNHvs4enUe5/LmewH31kWcy6eIHv9k07gGhGUj2/ua4oG+WXCnx1n/9n9EK7fi96rVBdTc9ZJjqN4IITzH78230G6+6uu489dZ/fI/wr15ltj7fpTYB/6Slxl0D1bPKInP/B3QirWv/Tzu/I1alh84auEGanECO4DRN/CcSnptCa11+WsqikpN8pkTBmTh0KDcsG41PQ7S9vKGDaHGiEohpZirBLtXVLIGDiHaeshfeMG3azrjJxHt/VV/OFm9Y6i5G+iC4FcLemUWXAfLhHQbdgAi0oK99xjO5VfvC7NXyzNIE9JtMDQ1oorMkUpQ6VuIDcbWrJFHEB39mzbCaq3JvvLfEfF2osc/Gdj6gsBrgJto9DJ2DPm3v0X+nee8A8QKcQoOoUbkKRWx9x4DJ4s7daGq9+cvvczaV/4JODkSn/k5okc/tKUr3+raS/wzfweEJPO1f447e7XapQeOc+kVEMGMvkFhhM3NQb78rJ/i+JvJVCofkUyBtDbcK26EO30J2T1iYkKaACMqhRTrDtFDtLQ1cCWNQwhJ5NDTuDfP+tJSoddXcG++RWTs8aprhq2+A6BdX7541YK3kTROJcNOwR57HL22iHvrbjefLjgQDAZD8yISHYFlKmmtUemZDXPXhJBEH/4Yanoc99bF+/7evX4ad/Idoic+h4i0BLK+oJCdg6ilW1U5awz34xTGr/Nnv1nxe91rpxGt3cjUsN/LKhtr6ChIuyRwVULuO8+w/s1f9RxI3/cPsfoPlnfPziESn/27EImx9gf/wjc3vp9orclfegVr6GhgjdjV5MbdHn/bnc9p1SDsKLEnfwDn6uvkXv3Klq/VSuHOXMHq21+n1RlqwYhKIUV27QEEItaKkFajl9MwIoeeBq1xLr5U87Vuj749UfU1bod137+xrZSi5d2ISoadgj3yqLchvmMETuez6EwaYZrfDIampprMkXLRmTTk15HtGwdsRx54H0QT97mVtFJkX/4ior2fyJEPBrK2IJGdg6Bc9PJMo5fS9Ki1RfTSLS+XaOJt3IXyHWDazePcfAt75JGqDx39QERiWEMP4l4/U9H7dC5D9tSXsPY8TPx7/i9kQSApF9neR+IzP4doaWXtD/8VzuT92YiNRM1dQ6dvYY9Vv3/fjqKoVMlnnM6kC89pZrS/EiLHPkHk8PvJvfZV8ls836mFm+BkvQN9Q+gxolJIEZEWREd/IRxz9yI7BpB9B3xpgcuPn0S09SB79lW/nkSHt2HxIaxbLU4i4u2Iltaar2UwhAERjWPteQjn8qlSLoEqPCwZp5LB0NzIUubI9iMLlVJqfuvYuCFSRFqIPPhBnMunUMuzpT93LjyPWrhB7MkvNOWDnWmA8w+3IIS0vO9HQNrk3yrfreROvgNO1ssGbDD23uOoxUlUunyhMXf2GcitEXvy+xFWdb8Hsq3HE5YSnaw/+2uB/J5Xi3PpZRAWkYBG3+B2LlIlZQR6bWnXP6dVgxCC2Pt+FGvgAda//R82faYyId3NhRGVQkz06IewDz7d6GU0nMihp1HzN3DnrlV9DZ1dxb15Fnt/5a1v92L1HfBFVHIXJ4xLybDjiIw9gV6ZQ81cBkAXNsYbjbUYDIbmQSQ6Qbvo9RXfr63TtwA2dSoBRB/+KCC8B2hAOzmyp76M7B2ryYHcSIIQldTSLVa/8k/InfkG2vGvPTfsuJPvQKQFa8/D2GNPkD//PDpXXj6Oc+00WBGs4SMBr3J7isKWU6ZbSefXyZ/5BtbII1g9ozXdWyZTxB77DHp1HjVzpaZr+YXWmvz4K1h7jgZ6CCtLTqXyRSWVWTJ5SlUiLJuWj/0fiESKzDd+GbVyf3C3mr4EsSRii+8FQ3gwolKIiR77BLHHPt3oZTScyIGnQFrkz1fvVnKuvgHKJeKDddbqG/MemmvIltBaoxYnjahk2HHY+x4DYZVG4NSy50Aw428GQ3Nz+yTf/xE4tXQLhES0dW/6Gtnajb3/cfJvfxudy5A/+wx6dZ7YUz/Q0JGlWhCxJCLegbvgn6jkXD+Dmr5E9qXfZfV3/xa503+Mzu98ccmdPI/VfxAhLaIPfQTy6+QvvljWe51rZ7CGjiDsWMCr3B7R0Y9o7ytbVMq/9Sw6u0LsxGd9ub898ggIiXPlNV+uVytq5jJ6eZbI2JPB3igSByuKqnT8zYhKVSPj7cQ/8VNoJ0vmG7983+eUOz2O1TfWtJ/vuw0jKhlCj2hpxR55FOfii1WHWebHTyKSXcje2sPeZGG2txa3kl5fhuyqEZUMOw4RS2INHyE/frIUvkukBREzY54GQzMjqjjJLxeVnka09Ww7whY9/gnIZ8i9+Q2yr/8B1t7j2EONd5fUghfW7aNTaf46oqWN+Gf/LrJrL9mX/xurv/uzZN/4I3R+3bf7hAm1voxauIE1eBjw9mmyZ58nPG5TEa8Wp7y8npHGj76BNxpk7z2Oe/PtbZuGtZMld+brWHse9i13RrS0Yg0exrkaDlEpf+llkDb26IlA7yOE8HLjViscf9ulDd1+YXUNE//IT6DmrrH+rX9fGrvU+XXUwk2sXjP61iwYUcnQFNiHnkZn0rg3z1b8Xp1bw73xHeyx2kffAKyefSAsVA2i0u2Q7qGa12MwhA177An08gxq7hpqeQbZ3mtOmgyGJqea8ZByUenpskZkrb4DyP6DXmtQLkPsyR/wfS31RnYOohYntxU/ysWdu4Hs2oM98ACJ7/lbJD7395E9+8i98nus/pefJfv6H5Q9FtYsuFPnAUqikhCC6NGPoBYmcCfPbfneYtOavfeRYBdZAfbe4+DmSjlRm5F/+1voTJroic/5e//RE6iFCdTilK/XrRR34Sb5t57FHj2BiCUDv59MDeFOXyrrd1Hns+BkSw5OQ/XYI48Se/efw7l8itypLwPgzlwGrU2eUhNhRCVDU2CPHIdYkvz5Fyp+rzf65vgy+gZeHabs3lNT7appfjPsZOzRE559/vIp9PIMss3kKRkMzU7x4amS8ZBy0Fqjlqa2zFO6k+ixjwNgP/A0VvdeX9fSCGTnIGRXPQdzjWitUAs3Cw3CHlb/QRKf+lkSn/8HyL4xcie/yErRueSTkNVo3MnzXibSHW50++BT3r7x7NaB3c71M8jOIWSIRrStoQfBimw5AqedHLnTf4w1dAR74JCv9y+6ghrpVtJunvVn/y0i0kLs6b9Yl3vaI4+gl2fQS7e2fa3OeJ+D0jiVfKHUCPf618hffBF32svllEZUahqMqGRoCoQVIXLgKZwrr1V8wuZcPoVIpnz9YLL6DuDOXEar6tox1MIE2FFEa5dvazIYwoJsafPs8+MnUelZk6dkMOwAhB2DSNx/p1J2FXKZssP87dHHiT39F4k99ef8XUeDkCnPsawWJmq+ll6eBSd7l6hUxOo7QOK7f4bE5/9vrN795F75PS8IdwfgTr6D1XcAYUVKfybsGJHD78e58hpqdWHD9+lcBnfyHFZIRt+KCDuKNXQE59rmolL+nT9Fry0S9SlL6U5ka7c3PtjAXKXsyd9HzV2n5YN/BVknN5C99xgAzvXT2762mC1nMpX8odQIN3iY9W//R5yLLyDa+5AtbY1emqFMjKhkaBoih54GN1cKAC4HncvgXD+Dvf9xhPDvn7vVNwb59aobW9TSJLJj0Nc1GQxhwh57ArU0BW4O2WZEJYNhJyATHaUTer9Qxea3jvJEJSEl0Yc/tmMcAn42wLnz1wGwujZ3cFl9Y7R84C95ry+0dDYzOreGmrtaGn27k+jRD4PW5N/+1obvdW6+Bcr1wqlDhj1yHJ2+5X2P3oN28+Te+COsgQewBh8M5v6jJ1C3LtVUSlMtzs23yJ/5OpGjH8be92jd7ivbepGpoS3FvCIqkwYw428+cmcjnJq/YfKUmgzzRGtoGmTfAURHf0UtcM610+A62Psf93kt3gddtad8pvnNsNPx7PNejpIRlQyGnYFIdPre/qYKoya7tTZaJFNgR30RldTcDUAgU8Pb3LMLEW/Hnb1S8z0bjTt10cte2UBUku19WHuPedlDrnP/e6+dhkgcy+fxMT+w93ruKef6m/f9Xf788+jVeaInPhtYXqE9+i5AexESdUSvr7D+rX+P7Bwk9u76uxGtvcdxJ9/ZNtS+KK6boG5/kS1txD/xU4iWtpJzzNAcGFHJ0DQIIYgcehp38hxqebas9zjjJxGJTt83DLJjAKLxqhrgtJNFL88hU0ZUMuxc5B2/d2HKqjAYDNUjEp2+OxdUehoQyLYeX6/bLAghkR3+NMCp+euI9j5EJLbNPQWyZxQ1c7XmezYad+odEBZW/8btZ9GHPoLOLOFcefWuP9dae072PQ9t2zrYCGR7H7JjoBQkXkQrh9zrX0P2jWENPxTc/VPDiPY+nDqOwGmtWX/uN9CZNC0f/glv5LbO2COPgHI8F9sWeOK6QMTNeJbfWF3DJH/4l4k88N5GL8VQAUZUMjQVkYNPA5C/+OKWr9PZVTLP/hrOlVexD77b9zEzISRW7xjuTOVOJa9NQxunkmHHEznyXYjWbsQufVg0GHYaItGBXlv0NeBZpacRrV0IO+rbNZuNYgNcraj5G1gb5ClthNWzD7V4E+1ka75vI3Em30H27d9UgLD2HkO09d4X2K3mrqHXFkM5+lbEGnkEd/LcXT8j5/wL6JU5Yic+F2irqhACe/QE7s236tYW6Jz/M5zLp4g+/gWvabkBWAOHINKCu80InM6kES2toRQkdwImHqT5MD8xQ1Mh23u9AODzz2+6qXWunWH1v/89nEuvEH3X54k9+f2BrMXqG0PN3/BqRSvANL8ZdguRQ0/T+hd+4a7wVIPB0LzIRAc4OdhmNKQSVHq67JDunYpMDaKX52oSeLSTQ6VvbRjSveE9e0dBa9Tc9arv2Wi0k0XNXMYeeGDT1wghiR79MO7U+VLmFFByAFl7wxXSfSf23mPgOrgTbwOglUv2jT9A9ozWZd326AnPtbPBCJ7fqPQ06y/8DtbQEaKPfDLw+22GkDb2nodxrp/ZUjzXmSUz+mYw3IERlQxNh33oadTSFOqegEmdy7D+p/+JzNf/NSKWJPG9/4DYuz4f2CmC1XcAtK44k0AtToIQZdcnGwwGg8EQBkSiE8DXBji9dGvXfx96h0y64GSuDrUwAVqXLSpZPaMAuDNXqr5no3FvXQLlbpindCeRw+8HK3KXW8m5dhrZu79uzWLVYA0eBjtaCo52Lr6ETk8HmqV01/37DiJa2u4bHfQbrVwyz/4aCEnLd/14w10q9t7j6NV51MKNTV+jMmkT0m0w3IERlQxNR2TsCbBs8hduB3Y7N99i9Yt/n/w7zxF95FMkvu8fljZMQVFtWLdanES09e5qq7/BYDAYmo+iqORXrpLOraHXl8tuftup+NEAp8pofrsTkexCtLQ1dVi3O/kOCLFtbqZoacU+8G7yF1702uLWl1HT46Uw7LAirAj28EOea0YpL0upay/2vsfqc38psfc9hnPtNNrNB3af3GtfRU1fouX9P4Zs7Q7sPuViFQKit2qB02vGqWQw3IkRlQxNh4gmsPedwLn0Cjq7yvrzv03mD/8lWDaJz/49Yk/9YF3GbWS8HdHW652UVYBanDCjbwaDwWBoOoon8341wHkh3bu3+a2I59QSNYlK7vwNsKKIMkcJhRDI3lFUk4tKsnsEEU1s+9roQx8BJ0v+/PO4198EdKjzlIpYe4+hl2fJvfY/UEtTRE98pi4upSL2/hOQX8edOBfI9d2pC+Re/yr2ofcSOfBkIPeoFJlMIbv34V7fQlTKLCHixqlkMBQxopKhKYk88DR6fZnV//q3yZ99hsjDHyP5hX+M1X+wruuw+g7gzpTfAKeVQi1NGVHJYDAYDE2H9Hn8TS15otJudyoJO4po66nRqXQDmRpCyPK39lbPKGphAu3kqr5vo9BuHnf6EtbA1qNvRazeUWTfGPmz38S5+gYi3u7lSoWcopsq99pXkakh7P2P1/X+1tBRsGOBtMDpXIbMn/w7RGsPLe/9Id+vXwv2yHHcqQvo7Op9f6dyGXByRlQyGO7AiEqGpsTa8zAi2QWR2P/P3p2HN3LW+aL/vlWl3bLkTd6Xdu/uNUmTDk3okBCybxOWSUIIMPcShjncM8k5ZM4FzmHJ5UxmgSHDHeByOTPDwISBBEiHQMhOCFkg3Ul6X9Kr91WWLVt7Vb3nj5LU7tWSLNuy+/t5Hj2SJZX02i6Vqr71vr8Xrpv+G5xbPjovU4+qgXbISAhmJJTT8+XkCGDoDJWIiGjhsbsBVSva8DczPAgAULwXdqgEAEpFw4yHv+VaTyn7ntVtgDRhBrsKft/5YgyfAIwU1IbcQiUAsHe8H+b4APTj261Z4RbADFOKtxpKRSMACftFN895m4Vmh9a8Dnrn25DSLOprJ7b/HHJyBK4r74Wwu4r62jOlNa8HpAm9Z98ZjxmT1vZPcXP4G1FG6W9Nic5CKBo8H3wQno88BK1h9by1Q03XVTJyrKtkjvVZy/kbZq1NREREs0EIAeH2F2/42/gQhNsPYZv7k0KlRvHXwxwfgDTzP3A3Y2HIWDjnekoZarqnzkKsq2T0HwIAqOeZ+e10Wvu7IJxeQC6MoW8ZtpVbodavhNa+eV7eX2u7GDI6BnMo9575udB79kBrvWjamljzQQksBRwe6N27znjMiFjbP/ZUIjqJoRItWMJZNu/FrpWqFkBRc/6izZyFZE8lIiJaiITbDxkrTqgkw4NQcqwBtNgp/nrASEFOBvNe1hy1ZqnKt6dStlj3cGfe7znfjP6DUCoaoTi9OS8jNDtsHVcBmgNa09pZbF1x2ddfC/fNn89raGMxaS0bAKEWdQicTMasmR9neVKdQglFgda8Dkb3njN6aBkRq6cSC3UTncRQiWgGhGaHUtWSe0+lUD+EqxzCWTbLLSMiIio+xeUrXk2l8NAFX6Q7I9PLyBg+nveymZnf8g6VhIBS3brginVL04AxeARqfe5D3zLsF98Kzx1/m1Nxb7IIhwdqw6qihkpGOghVq1uK9prFpjWvh4yFYY6cGrrq6eFvmYkLiIihEtGMqYF2GMMncuqybo71s5cSEREtWMLth1mE4W8ylYCMjl3wRbozlOpWwO6C0XtmDZfpmKM9EE4vlAIOcq1i3b0Lqli3GewCUvGCQiWhKNmC85Q7re1imOMDMNJlHGYqE9QoVa1Feb3ZoDavAyCgd506BM7qqSSsoZREBIChEtGMqYGlgJ6AGeo97/PM6BiMUC8UH0MlIiJamITbByQiMw4hzHB65jf2VAIACEWF1rAaeu8+SCnzWtYY7YFSlV89pQylps0q1p3u7bQQFFJPiWZGa70IAIrWW8kMdkI4vRAlHPApTi+UQDv0rt2n3G9ExqwSHIo6Ty0jKj0MlYhmaLpi3VJKpA6+jMijXwD0JLT2uZ0OloiIqFgyQz5mWlcpGyqxp1KW2rgGcmIEMv23yYU0TZihXigV+Q19y75nuqaNMXyioOXng9F/CKK8FoqnYr6bcsFQyiqh1CwpWqhkBLugVLVACFGU15stWst6mMPHYcbC2fuMyBiHvhGdhqES0QyJ8lrA4TlrsW5zfBCxX/8d4i//C9TKJrg/9OCCKg5JREQ0VWbo0ExngJPhQev1WKg7S2taAwDQ8xgCJyeGAD0JNc96ShmirArCUbZg6ipJaUIfeAdaAUPfaGa0tothDh2DGQnN6HWkqcMc7YVaXbpD3zK05g0AJIzuPdn7jMg4Z34jOg1DJaIZEkJYdZWmhErSNJDY+RQiP/vvMIZPwHH5x+G6+f+G6m+Yx5YSERHNTGa4ijnDYt3m+JA1/IUFk7NEeS1EWRWMntxDJaPAmd+y7ykElJo2GAskVDJDvUAiUlA9JZoZre0SAIDe+faMXscM9QOmbs2gXOKU6hYIVzn07pND4IzJMc78RnQahkpERaDWtFuFLpMxGMMnEH38q0i+8Si05vXwfOSvYe+4EkLw40ZERAtbdvjbTEOl8CCEj/WUphJCQGtcA71vf06TfwBWkW5AQKlsLPiWJmn8AAAgAElEQVR91eo2mKN9C6JYt9GXrqdUz3pKc03x10P46mY8BM4Mpot0l/DMbxlCKFCbN0Dv2QtpGpBScvgb0VnwKJeoCNTAUgASsRe/h+i2r0LGwnB+4LNwXfN/ccw/EREtGsJZDggx4+FvZniIQ9/OQm1aAyRjMEeO5/R8c7QHwheA0BwFv6dS3QpIIx1QlTZj4BCEpxKirHq+m3LBEULA1nYxjN4DkIlIwa9jjHQCmh1KeV0RWzd7tJb1QCJi1U5NxSH1JBT2VCI6BUMloiLIFuvu2gnbyivg+fD/hG0JC3ITEdHiIhQFwuWbUU8lqSchJ0cZKp2F2tgBQEDPcQicMdoNtcAi3dn3rGmzXqvEh8BJKWH0H4Jav7LkCzwvVlrbxYA0oE+pMZQvM9gFpbIZQlkYh6Fa0xpAKDC6dmcnKGBNJaJTLYxPM1GJE84yOK+8F65bvgDn1k9AODzz3SQiIqJZIdw+mDPoqWROjACQDJXOQnF6oVS3wMihWLfUE5DjQwXXU8oQZdXWhCMlPgOcHB+EjIVZT2keKYF2CJcP+ok3C1peSgkj2LUginRnCLsbat1y6N27srPAcfgb0akYKhEViW35Fmh1HONPRESLm3D7ZzT8LTvzG2sqnZXWuAbG4BHIVPy8zzNDfQAklKrmGb2fEAJqdRuMHIfczRe9/yAAcOa3eSSEAq1lA/SefTnX/ZpKTowAydiCKNI9ldq8AWawOxu8slA30akYKhERERFRzhT3zIa/meND1uuUM1Q6G7VxDWAaMPoPnfd5mRpI6gx7KgHWELhSL9Zt9B+CcJVD+BZGLZ7FSm3sAJJRmMGuvJc10kW61QUWKmkt6wEAqXdeAcDhb0SnY6hERERERDkTLh9kPFxQTwXAmvkNdjfAoeJnpdYtB1TbtHWVjGA3oNohvDMfRqhUt5V8sW5j4B3WUyoBasMqAIDRtz/vZc2RTkAoMx6yOdeUikYIT6UVpAkFwumd7yYRlRSGSkRERESUM+H2A1JCxsMFLW+Gh6D4ahkOnIPQ7FDrVkxbV8kM9UCpbCxKwWO1ug1A6RbrNidGICeDUOs49G2+KW4/FH8D9L6DeS9rBLug+OshNPsstGz2CCGyvZVUt3fBFBknmiv8RBARERFRzoTbDwAFD4EzxwdZpHsaauMamKFemJHQOZ9jjvYUZegbAAhvaRfrzgwFZJHu0qA2rILRfwjS1PNazgx2Lbh6ShlaywYAgOrxz3NLiEoPQyUiIiIiypmSnvmokFBJmjrkZJCh0jS0pjUAAKP37EOMzOg4ZCxctGFEJ4t1nyjK6xWbMXgYsLugVDbOd1MIgNqwGtATeYWQZiwMGQktqJnfplIbOgBFY6hEdBYMlYiIiIgoZ5meSmYBM8DJiSAgTc78Ng2lqhnC6YV+jiFwmdpHSuXMZn6bSq1uhTnaW5LFuo3Bo1ADSyEED11KgdawGgCgnyP0PJtMYe+F2lNJ2BywX3Iryta/b76bQlRyuGUmIiIiopyJGfRUMsOD1mtw5rfzEkKB2tgBo3c/pJRnPH4yVCpewWOlpq0ki3XLZAxmqAdqYOl8N4XShLMMSlUzjL4DOS9jjFih0kKb+W0qx0U3w7t263w3g6jk5BQqPfnkk7jhhhtwzTXX4JFHHjnj8QMHDuD222/Htddeiy9+8YvQdWt8bV9fHz760Y/iuuuuw2c+8xlEIhEAwBtvvIHNmzfj1ltvxa233orPf/7zRfyViIiIiGi2CNUGODyQBfRUMseHAIDD33KgNnZARsdghnrPeMwY7YFwlUNxlRfv/Uq0WLcxfByQEmrtsvluCk2hNnTAGDySc882M9gFUVYF4Syb5ZYR0VybNlQaHBzEN7/5Tfz4xz/Gtm3b8NOf/hRHjhw55TkPPPAAvvSlL+GZZ56BlBKPPvooAOCrX/0q7rrrLjz99NNYu3YtvvOd7wAA9u7diz/7sz/DE088gSeeeAIPPfTQLPxqRERERDQbFLe/8J5KmgOiiGHIYqU1rQUAGD1nDoGzZn4r3tA3ABDeGqtYd6mFSoPWcYcaaJ/nltBUWsMqwEjBGDqa0/PNYOeC7qVEROc2baj02muv4bLLLoPf74fb7ca1116Lp59+Ovt4b28v4vE4Nm7cCAC4/fbb8fTTTyOVSmH79u249tprT7kfAPbs2YNXXnkFN998M/78z/8c/f39s/G7EREREdEsEG5/QTWVzPAQFF8AQohZaNXiopRVQfjqzqirJE0T5mhPUYe+AZli3a0whjuL+rozZQwegeJvgHB45rspNIVavxIQAkbfwWmfK1MJmGMDUBZokW4iOr9pQ6WhoSHU1NRkfw4EAhgcHDzn4zU1NRgcHEQoFEJZWRk0TTvlfgDwer342Mc+hieffBJXXHEF7r///qL9QkREREQ0u4TbV9jsb+ODUFhPKWda4xpr6nbj5NTtMjwEGCmoRQ6VAGsInBnqgTRS0z5XmgbMsdk9MSylhDF0FGot6ymVGmF3Q6leklNdJXO0G4BcsEW6iej8tOmeYJrmKWeTpJSn/Hyux09/HoDszw8++GD2vjvvvBPf+MY3MDExAa/Xm1Ojq6rmfyxuTU1ubSVaCLg+02LBdZkWk1Jen4PVAYwfewPV1WU59zqSpoGJiRF4Oy5DVQn/bqUk0rEJg/tfgDfRB1frGgDAZHAvIgCqlq6Eo8h/x8n2VRja9RR85igcdeeuYSRNA0OPfxORg6+j4RN/A2fj8vO+bqHrcjLYi8lEBL6la1HOdabkKMvWY/yPv0KVzwbF7jzn88Jdg4gCCKzogOZb+P/HUt42E+WjWOvytKFSXV0dduzYkf15eHgYgUDglMeHh4ezP4+MjCAQCKCyshITExMwDAOqqmaXM00T3/ve93DvvfdCVdXsclNvTycYnIRpnjkTxlypqfFieHhi3t6fqJi4PtNiwXWZFpNSX5+T0gUYOoZ7BnIuvGtODAOmjritoqR/t1Iiy1oBoSC4bzscbquXR+L4YUAIjMMPUeS/o+moAwCMHN4Pu+3sPcqklEi8+iOkDr4OCBVDrzwB11WfPudrzmRdTh3aBQCIupuQ4DpTcvSKZYCpY3Df29kaYGcTP3EYcHgwmnAUfZ2da6W+bSbK1dnWZUURBXXgmXb425YtW/D6669jdHQUsVgMzz77LLZuPTmVYmNjIxwOB958800AwBNPPIGtW7fCZrNh06ZNeOqppwAA27Ztw9atW6EoCp577jk888wz2fs3bNgAt9udd+OJiIiIaO4Jtw8A8qqrxJnf8ifsbiiBduhTinWboz0Q5bUQmr347+etAezu8xbrTr79S6T2vwjb+uth67gS+rE3YBYwFDIXxtBRwO6CUlE/K69PM6PWLgcUFUbv/vM+z0gX6WYtNaLFadpQqba2Fvfffz/uuece3Hbbbbjpppuwfv16fOpTn8KePXsAAF//+tfx0EMP4brrrkM0GsU999wDAPjyl7+MRx99FDfccAN27NiB++67DwDwt3/7t/jhD3+IG2+8ET//+c/xta99bRZ/RSIiIiIqJuH2A0BedZXMsFVbkzWV8qM1roE5chwyEQEAGKM9s1JPCZhSrPscoVLywEtI7ngc2vL3wLH5w7CvuRowDaQO/G5W2mMMHoUaWAohpj1koXkgbA6ogaXQz1NXSZqGVVieRbqJFq1ph78BwM0334ybb775lPu+//3vZ2+vWrUKP/vZz85YrrGxET/60Y/OuH/58uX4yU9+km9biYiIiKgEKAWFSkOAaoPw+GerWYuS2rQGeOsJ6H0HoDWtgwwPQVm+ZdbeT6luQ2rvs5BGCkK1Ze9PHX8TiVf+DWrzejiv+CSEUCD8dVCb1iJ14Lewb7wRQs3p0CInMhmDGeqBve3ior0mFZ/asBrJt38JmYxC2M8ceWKODViF5Vmkm2jRYuxPRERERHkpZPibDA9BKQ+w10me1EA7YHPC6NkHM9QLQEKZpZ5KAKDWtAGmAXO0N3uf3n8I8Re/C6WmHa6r/xOEcjI8sq+9GjI6Bv34jrO8WuGM4eOAlFBrz10wnOaf2rAKkBJG/6GzPm4GOwEAShV7KhEtVvxWJyIiIqK8CLsL0Bz59VQaH2I9pQIIRYNavxJ67z4Yo90AMGvD3wBArVkCANkhcEawG7FnHobirYH7uvshbI5Tn9+8HqI8gOS+54vaDmPwiPX6gfaivi4VlxpYCqg26H0Hz/q4EewCVBsUf90ct4yI5gpDJSIiIiLKm3D7cw6VpDRhhocgfKynVAitaS1keAhG505As0OU18zae2WLdQ+fgDkxjNhvvgFhc8J1w+fOOtOfEArsHe+HOXjknLWYCmEMHoFS0QDh8BTtNan4hGaHWrsMRt/Zi3WbI51QKpsglNxn+iaihYWhEhERERHlTXH7IGO5DX8zxwcAIwnFx94KhVAb1wAA9M6dUCoaZ3UIYbZYd/9BRJ/6BqSehOv6z0EpqzrnMraVlwOaHcm9xemtJKWEMXQUaoBD3xYCtWE1zGA3zPip05NLKWEEu6By6BvRosZQiYiIiIjyJtz+nGsq6cffBABoLRtms0mLluKvT8+4J6FWNs/++1W3wRwfgJwMwnXd/VArG8/7fOHwwLb8PdCP/gFmLDzj95fjA0AiAqV26Yxfi2af1tgBADBOGwInI6PW/7GaRbqJFjOGSkRERESUN+H25Tz8TT++A0pgKRRPxSy3anESQlizwAGzWqQ7Q2tYDSgqXFf/BbS65TktY1tzNWDoSB18ecbvf7KeEnsqLQRKTRugOWD0HTjlfmPEKtLNmd+IFjeGSkRERESUN+H2Aak4ZCpx3ueZ4WGYI52wLdk0Ry1bnLSmdQAAZQ4O0LWW9Sj7xHehtV6U8zJqZSPUhtVI7X8R0jRm9P7G4FHA7oJSUT+j16G5kSkmf3pPJTPYBUBAmYPedUQ0fxgqEREREVHeFLcfAKbtraSfsKaa1xgqzYjWfilc190HtX7lnLyf0Ox5L2NbezVkZBT6ibdm9N7G0BGogaWzWjuKiktrWAVzrA/mlO2BOdIJxV93xoyBRLS4cEtNRERERHkT6VDJnCZUSh1/E0pVK5RZnLHsQiAUBVrLRggh5rsp56S1XARRVoXUvsILdstkDOZorzVVPS0YakOmrtLJIXBGsAsKi3QTLXoMlYiIiIgob8LtAwDI8xTrNiMhmINHoC25ZK6aRfNIKApsHe+H0X8IRrC7oNcwho4BkFBrWU9pIVGqWgC7Oxsqyfgk5GRwToZrEtH8YqhERERERHkTOQx/04+nh761c+jbhcK+aiug2grurWQMZYp0txezWTTLhKJAq18JvdcKlYxgFwBA5cxvRIseQyUiIiIiyptwlAGKOm2opFQ0QPU3zGHLaD4JZxlsy96N1OHXIeOTeS9vDB6FUtEA4fDMQutoNqmNHZATwzAnRtJFuuemsDwRzS+GSkRERESUNyEEhMsH8xzD38xYGMbAOyzQfQGyrb0aMJJIHfp9XstJKWEMHYUa4NC3hUhtWAXAqqtkjHRCeCqguMrnuVVENNsYKhERERFRQYTbf86eSvqJtwApGSpdgNSqFqh1K5Dc/wKkaeS8nBwfABIRKLUs0r0QKRWNEE4v9L4DMINd7KVEdIFgqEREREREBVHcvnMW6taP74AoD0CpbJ7jVlEpsK29GnJiBNEjb+W8jDGYrqfEIt0LkhAK1IbVMHr2wRzrh8pQieiCwFCJiIiIiAoi3H7I2JmhkkxEYPQegG3JJggh5qFlNN+0toshPBUI73gq52WMwaOA3QXFXz+LLaPZpDassrYJ0oRS3TrfzSGiOcBQiYiIiIgKItx+yPgEpKGfcr/e+TYgDQ59u4AJRYOt4yrEju+G3r0np2WMoSNQA0shBA9RFiqtoSN7mz2ViC4M3GITERERUUGE2wcAZ/RWSh3bAeGphFKzZD6aRSXCvu4a2AMtiL/4PZiTwfM+VyZjMEd7oQZYT2khE75aCLcfsLsgvDXz3RwimgMMlYiIiIioIEomVJpSV0kmYzB690JbcgmHvl3ghOZA4PYHIE0dsee/fUaPtqmMoWMAJOspLXBCCNg6roJtxeX8/BNdIBgqEREREVFBhNsPADCnzACnd+0CDJ1D3wgAYK9qgPOK/wPm0DEk/vjTcz7PGEoX6Q60z1XTaJY4Lr4Fzi0fne9mENEcYahERERERAXJhEpyaqh0fAeEqxxq7fL5ahaVGFv7u2Bbew1Se59D6ugbZ32OMXgUSkUDhMMzx60jIqKZYKhERERERAURrnIAIjv8TeoJ6N27obVdAqFwN5NOcmz+CJTaZYi//C8wx/pPeUxKE8bQUagBDn0jIlpo+G1PRERERAURigrh8mZ7KundewE9yaFvdAahanC9/y8gVBtiz/0TZCqRfcwcHwASESi1LNJNRLTQMFQiIiIiooIJty9bU0k/vgNweKA2rJznVlEpUsoq4bzq0zBDfYj//geQUgIAzMGjAMAi3URECxBDJSIiIiIqmHD7IaPjkEYKeudOaK0XQyjafDeLSpTWtBb2S26DfuR1pA7+DgBgDB4B7G4o/vp5bh0REeWLoRIRERERFUy4/JDRMRi9+4FUDLZ2Dn2j87NffDPUprVIvPrvMIZPpOsptUMIHpoQES003HITERERUcEUtw8yFkbq2HbA5oLa2DHfTaISJ4QC51WfhnCVI/bc/wtztJdD34iIFiiGSkRERERUMOH2AdKEfvQNaK0bIVTbfDeJFgDF6YXr6r9IF3mXDJWIiBYohkpEREREVDDh9ls3DM76RvlRa5fBseVuCE8l1ABnfiMiWohYRZGIiIiICpYNlTQ7tOa189sYWnDsHVfC3nHlfDeDiIgKxJ5KRERERFQwxe0DAGjN6yE0xzy3hoiIiOYSQyUiIiIiKpgoq4TasgG2ddfMd1OIiIhojnH4GxEREREVTCga3NfdP9/NICIionnAn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hkpERERERERERJQ3bb4bQERUDCndwHgkifFIEqYpsazRByHEfDeLSkQ0nsLuY0EYhsR71tXPd3OIiIiIiBYFhkpEtGDohonf7+rDYChmBUiTifR1EtGEfspzb3vvEtzyniXz1FIqBcNjMew8MoKdh0fwTvcYDFNmH2OwRERERBc6KSUmYymUuWw8GUsFY6hERAuClBI/+M1BvLZ3AHabAr/HgfIyOxqqPVjdWgFfmQM+jx0+jx2v7unHL185gbVLqtDeUD7fTc+bbpgYDccxPBbH8Fgse5EA7v7ACvjKHPPdxJJkmhLH+8N4+/Awdh4eQc9wBADQUO3BtZe2YMOyKjz+8jH88JlDaA6UoaXWO88tJiIiIpp9yZSBwVAM/cEIBkajGAhG0T8axcBoFImkgY3LqvEXf7IWmsrqOJQ/IaWU0z+ttASDkzDN+Wt2TY0Xw8MT8/b+RMW0UNbnx18+hidfO5FTD6RoPIUv/csb0FQFX/nku+C0l3Z+HppI4FevncDAaBTDYzEEw3FM3TJrqkC1z4VgOI4l9eX43B0b+aV/mj/uH8RjLx3BaDgBIYAVTX5sXF6NjcuqUVvpzj5vPJLEgz/YDlUR+PIn3wWP0zaPrSY6t4WybSaaDtdlWkwW0vqsGyYeee4d7Ds+iuB4HFOPnqvKHair8qCu0g0hgOd39GBzRy0+dVMHFIU9li4EZ1uXFUWgqqos79cq7SMtIiIAL+/qw5OvncB719fj5i1t0z7f7bThUzd14O9+/DZ+8sIRfOL6VbPfyALFEjoefmwXBkajaKktw7ImH97tq0ON34UavxM1fhf8XgcUIfD6vgF8/8n9eOy3R3Hn1cvnu+klY/fREXz/yf1Y1uzD7VvbsX5pNcpcZw+LfB47PnPbWvztI2/h+0/ux3/+0Hoos9Dd+9evn8DvdvZBCEBRFCjC+qJWhJhyDSxt8OEjVy2blTbMl+GxGOJJA001HnalJyIimgdSSvz4+cP43c4+XLKyBu9ZV4/6KjfqKt2orXDDYVdPeb7PY8fPf3cMLruKj127kt/flBeGSkRU0vYcC+KHTx/C2iWVeX3JrWypwHWXteA3f+jChqVVuGhFzSy3NH+GaeJ7v9yH3uEI7vvweqxtrzrv89+9pg7H+sJ4bkc3ljR4cVlH3Ry1tHQd7R3Hd7btRXOgDP/Pp7cgMhGfdplljT7cefVy/Puz7+BXr50oeu2tl3f14ee/O4aVzX5UlDtgmhKmtIbnWbetSzJp4Nnt3VCEwEeuWlbUNsyHcCSJba8cx8s7+2BKCV+ZHevaq7C+vQodbZVwO7nLQURE9MaBQQyPxeAvc6QvdvjKHPA4taKFOc+/2YOX3u7F9Ze14MPvm34f48Z3tyGWMPDUHzrhcmj40PuWMliinHEPj4hKVufABL6zbS+aAh585rb8x3n/yXvbse/YKP71NwfR3lBeUrWIMmeQdh8N4p7rVk4bKGX86VXL0Dk4gR/85iCaqsvQFMi/i+pi0TcSwcOP7YLf48B9H9kAt9OWU6gEAFde1IijveN44vfHsaS+HOty/PtPZ9/xUSsEba/EX35oPVTl/OvsI8++g6ff6EKg0oX3bWwsShvmWjJl4Lkd3fj1651I6SauvKgRLXVl2HtsFG8eGsYru/uhKgLLGn1Yv7QK69qr0MheTEREdIGRUuKxl47i6T92nfVxTVXgL7PD77XCpi1r67BxWXXe77P7aBA/eeEwLlpejQ9esTTn5T54RTtiCR2/+WMX3E4NN767Le/3pguT+pWvfOUr892IfMViScxnJSiPx4FoNDl/DSAqolJdn0fGY/j7/3gbTruKv7rrYnjd9rxfQ1EEljf78eJbPegamsRlHbUlcyD73PZu/Oq1Tly3uSWvL21FEVjXXoVX9wzgrcPD2LK2DjZNnX7BRSY0kcDf/cdbgAT+6q6LUFXuzGtdFkJgbXsVdh4J4tU9/bh0VQDuGdZX6h2exD88uhO1FS7c/5GNsNum/7+sWVKBzoEJPL+jB+2N5QhUuKddplSYUuL1fQP4p8f34K13RrCuvQr/6fZ12LKuHq21XrxrVQDXbW7GmrZKeN129I5E8Pq+Qfz27V78fnc/xiNJNNV4Sr7mWS50w8RIOI7uwUk4HVpO//vplOq2mShfXJdpMSl0fTZME//6m4P47Vu9uPLiRjxwx0V474Z6vGtVAGvbK7Gs0YeGGg/cTg3JlIHuoUn8bmcfVEVgeZMv5/3XnuFJfPPRXWio9uC+D22ATcv9hKwQAuuWVmFoLIbntvegzGVbkBPeUG7Oti4LIeAu4JiLhboLsJAKtBFNpxTX50g8hb/+0ZsYn0zi8x+7BI3Vnhm93gtv9uCR597BRz+wAu+/pKlIrSzcW+8M49u/2IOLV9bgM7etLaiezjvdY/j7/3gb69qr8NkPrltUNXmmE4mn8DePvIXgeBz/7a6L0VpnzeJWyLo8GIriwR/sQMDvwhc+dnHBAd14JImv/dsO6IaJ/37PJlT5nDkvG0vo+JtH3sLIeAyfv/sSNNWUfu+zg50h/PTFI+gcnEBrnRd3XLUMK1sqpl1uNBzH3uOj2HVkBDuPjEBVFFyxoQHXX9aCyvLc/2bzYTKWQs/QJEbG4xgZj6WvrduhiUT2ZFeZy4a7rl6OzTMMsUtx20xUCK7LtJgUsj4nUwb+vyf2YeeREdx6+RLc8p62ab8fUrqBf33qIP6wfxDvXlOHT1y/atqAKBxJ4ms/3IGUYeJ/3LOp4O9V3TDxncf3YueREXzqpg68ey3LLSxGxSzUzZ5KBeAZF1pMSm19Tukm/vGx3egZnsR9H96AJfUzP0OypN6LY/1hvLyrD5esqCmo11OxHO8P41s/243WOi/+8wfXFzyLW5XPCZdDw/M7eqAqIqcD+sUgmTLw8GO70DM8ib/80Hosa/JnHytkXS5z2dBY7cGz27sxPpnERcvzr72VSBn4h5/uwkg4hs/dsRENeYagNk3BhqVVeHXvALYfGMTm1bUl2XvHlBLH+yfwo2cO4ecvH4OqCtx9zUrc9YEVqPG7cnoNl0NDa50XmztqcdmaWsQSOl7Z3Y/nd/RgNJxAQ42n5Gbkk1Li1T0D+MajO/Hyrj68fXl2LVMAACAASURBVHgE73SPYTKWgsehoTngxcZl1XjPujpsXd+AvpEInn+zB50DE1jZUgGXo7D/Zaltm4kKxXWZFpN81+doPIVvPrYLB06EcPc1K3D95tacTjioioKLV9RAVQSe29GDg10hbFhWDcc5esKmdAMPP7Ybg6EY/uuf5r8vMpWiCFy8ohpHe8N4bkcPmgJlqK+a2QleKj3F7KnEUKkA/HKkxaSU1mdTSvyvX+3H7qNB/J83d2DjsuIU1xZCoKO1Ai/v6sf+zlFcvr5+XqZLtYb07YTbqeGBOy+a8XCr9vpyDI3F8MKOHrQ3lKN2AQ2dKoRhmvjutn04cCKEe29Zg42nBUCFrst1VW4Yponnd/SgwuvI9nzKhSkl/v8n9uFAZwh/cdtarG6tzPv9AStsWdXix4tv9eJAZwiXrakrOHAsppGxGLYfHMJTf+jCj545hBfe7MHYZAK3Xr4E9968Bm115QX3xilz2XDR8hpsWVuHlGHi1T1WuDQ0FkN9lXtew9+MyVgK//zrA/j1651Y2uDDx69fiVsuX4KPXLUM129uxeXrG3DJyhqsbq1Aa60XdVVuXL6uHm6Hht/v7sdLO3vhddvRUluW99+plLbNRDPBdZkWk3zW57HJBP7+P95G99Ak7r1lDS5f35DXewlhnTRsqPbgt2/14o39g+hoq0C559TvRykl/uWpA9h9NIhP37IGa5YUti8yVSbUOtAZwgtv9mBpoy/nE0i0MHD4G4e/nVc0rqNzcAKdAxPZa1UVWNHsx8r0pZQKFlN+TClxon8CoYk4onEdsYSOaEI/43Y8ZaC1tgwbl9VgdVvFOc9szPf6LKVENKFjIprCS2/34tnt3fjQ+5bihstai/5eb70zjH/6xZ6cZ8Iopmhcx0P//iZGJxL44scumdEZpKkSKQP/84dvIjQRx5c+8a5F+4UvpcS/PX0QL+/qx11XL8fVm5rPeM5M1mXTlPjmoztxqHscn7/74px7yD362yN4+o9duOOqZbjm0paC3nuqt9Pr6EyGRs5ENJ7Cgc4x7D8xin0nRjEUigEAKrwOdLRVYE1bJda2V6HMVfzeRKGJBJ55owsvvd2LlG5i06oANnfUoiJdsLTcY5u28HkxHTgxiv/16wMIR5K47b1LcP3m1rzC6MFQFP/2m4M42DWG1a0V+MT1q/L6fJ5rfR4ai2HHwSHsPDyClGHC67KhbOrFbV17XDZ4XTZUljuLOqMQUb7mez+DqJhyXZ8HR6P4xk93YiKawmc/uA5r2mYW9GR6uidSBv781rVYv/TkBCO/eu0EfvHyMfzJe5fg5iLPaDsZS+HvfvwWhsfiuH1rO1a3VaCxmpNtLAbFHP7GUKkApfTlGEvoON4fRufABE6kQ6TMQQAAVJY70FrrRVI3caRnHImUAQCorXRjZbMPK5srsKLZn1f9D5of/cEIXts7gD/sG0QwfOYMVy6HBrdDs66dGmyagmN944glDNg1BR1tldi4vBobllXDN+UMx2yvz7ph4nh/GO90j2FsMomJaBIT0VT2ejKWgjHl83zlRY24+5oVs/Zl9YPfHMDvd/Xjr+66aM6GjOmGiYcf24VDXWP4Lx/ZgNUz3LE43VC6LlC1z4kvfOySohQJLjWPv3wMT752Aje+u/WcM5nMdF2eiCbx4A+2YzKuY92SSqxbWoX17VXnDOFf2tmLHz59CFde3Ii7P1C8dfbZN7rwkxeP4PrNLfjwlTMLP5MpAwOjUfSNRBCaTCCeMBBL6ognjfQlfTth3Q6G45AScNhVrGr2o2NJJda0VaK+yj1nO5DhSBLPbu/GC2/1IJE0svcLAZR77PCXOVCRnoLZX+ZAoNKFtrpyBCpcRQnhUrqJx18+hmfe6EJtpRv33tKBtrrChuGaUuLlnX149LdHYEqJD12xFFdd0pRTO6euz0OhKLYfHMKOg8PoHLTuW1LvRZnLjslYEpOxFCZj1omFs3E5NAT8LtRUuFDjdyLgd2V/rvQ656XnJl04Smm/mUqDlBJHe8PoHpqAbkoYhoRhmjBNCSNzMSR000SZy4aWgBcttWWo8DoK+i6KxnXYNFGUiU1yWZ87BybwzUd3wpTA/R8pTikHwKpL+K2f7Ub38CTuuGo5rt7UhDcPDeM72/bisjW1+NRNHbPyXT0+mcA3H9uFrsFJAIDXbcPKZj9WtVZYPanmcB+Bioeh0iIIlUwpkUgaBdVaiCV07Doygu0Hh7Dn2Ch0wwQAVPucaK31orXOi7Y6L1pqvad0j9QNE12Dk3inewyHukJ4p2c8uwNaVe7EimYf2ht8WNpYjqaaspIYenGhC0eS+OOBQby+dwAnBiYgBLCmrRLvXlOHxhoP3OkAyWnXznpQoBsmDnWNYefhEew8MoxgOAEBoL2hPBswbVhVh2BwsmhtNqVE73AE+0+M4kBnCIe6x7IHhi6HBq/bZl1cdnjdNpR77PC6bPC67ajwOrCixT+rvTPiSR1f+dft0A0T12xqRpXPOsiq9jmnHY6W0g0MhWIYDMUwOBrFwGgUoYkEHDYVbqeWvtjgdmjwTPn55V19eGV3P/7shtW4fH39rPxeu46M4B9/thuXrg7g+s2tqK10lWRdngzdMHFiYAKHu8fQNxJByjCR0k0YpkRKN6Eb1iWlS6QME4OjUVy+vh6fvH7VOXdcirFt7g9G8MwbXdh9NIixSatLcGudF+vbq7B+aRWW1JdDUQT2Hg/i4Ud3Y82SSvznD60rag8aKSX+/dl38Nu3e/Hx61biio2N0y4TjevoD0bQF4ygfyRqXQcjGBmLY+q3pYAVGLkcGpx2NX3RstfVPifWLKlEe0P5vH8HxBI6BkajGJtMYGwyibGJxMnbk9btiWgq+3ynXUVLrTf9PViG1rpy1Fe68wpMekci+P4v96FraBLvu6gRf3rlMjjsMz8IGQ3H8W9PH8KeY0Esa/LhvevqrW2FM30yIH3tdpzclqeEwLOvHcf2g0PZHfn2hnJsWhnAplU1qPad2etJN0xE4jomo1bQNBFNIRiOY3gshqGxGIZDVoHxqUG+qgg47SrsNhU2VYFNU6BpCuyaddumKrDbVKxq8WNzR+2Mh+3ONSklEikDk9EUJmLWiYzM7Wg8BZdDQ7nbnv5uOnl9roK4UlrbqFjSQDzdOziZMuBx2VDutqPMZWNIdxqGSpShGya2HxjCszu60Tlw7nVCVYR1UQXiCSP7PeZxamip9aI5UIbWWi+aa8tQV+mGqgiMR5IYCsUwPGbtpw2PxTAUimEoFEUkrsOmKVjZ4sf69iqsW1pVcMmA863PKd3A7qNB/POvD8DjtOG/3rERdZXFLU0QT+r4/pP78fbhEVy6OoCdh0fQXFuGv7rzolmfDXhkLIYDXSEc6hrDwa4QRsMJAEC524aVLRVY1Wp1Vqivcl9QE8gsVAyVFkGo9B/PH8ZzO7pRX+XG0kYfljX6sLShHPXVnrN+CM8WJFV4HbhkZQ3WL61CW1153sMRTFOiZ3gSh7rH8E7XGI70jmM8Yh1E2TUFbXVetDf6sDQdNPkX4JC5zM5fImUgmUpf61Nup+93OTRU+ZyoKnfC7ZzfA/FkysDbh0fw+r4B7D02ClNKtNSWYcuaOlzaUVvw/0FKie6hSew8MoKdh0dwIv1lbtcU1PhdCFS4UFvpRm2FC7UVbtRWuuEvs5/zAN4wTSRTJpIpA5G4jsM9YzjQGcKBzlD2QK+20o2O1gqsbrW+aGZjyEwhjvWF8a2f7UJ4ygEpALgd1kF1td+Fap8T5R47RsNxDI5GMRiKITh+6gF6udsaWpLSTUTiqfTBhXnW97xpSxtu39o+i78V8MtXj2Pb749nf67wOlBXaf0v67IXF6p8TkiJdHAjswGOkb0tYUoJu02F06bCYVfhsCnQVKXgM1GxhI6jfeM43D2Owz1jONYXRlK3/lb+MjscNhWaZr2HTVWgqQKalrmtoK7SjVsubztveFPMA5fM52X30SB2HwviaO84pLTqAK1ZUoldR0ZQ7XPh83dfXHAh5vMxTBP/+LPd2H88hDuvXg6bpkw5GE5iMt3LbyJ9X3RKD5XM36uh2o2GKg/qqz1oqHKjstwJh11dVDt6umGibyRyypDv7sHJ7LpltyloCXhRW+GCr8wBX7p3k89jt257HHDYVUgp8eJbvXj0t0fgtKv45PWrsXF5dVHbKqXEa3sH8JMXDiMSP3uPIsAKxxw2Nft9PF2QlC/TlBidiGM4ZAVNI+NxxBMGUoaBpG6Fu6dfIvEURsbjsGkKLllRg/esr8fq1oqSWZcSKQODo1H0B6PoD0YwMBrF4GgM4XSP2MzJt3xkToJ4nDakdBPxpNUTLJ40TgnlTicE4HXbUZ4+aVLusaPcbYfPY0eN34W6SjcCFa5F2aP0XBZqqGRKifHJJIZCUQyPWeHs8LgVVgyPxTEZTcGRDucdNvWUoD5zv8dpQ7XfiRq/CzV+Fyq9jnkP7OdDOJrE73b24cW3ejA+mUR9lRsf2NSMDcuqoakCqqJAVUU2TJq6rxFP6ugZjqBrcAJdg5PoHppAz3AEqfR2XlMVqIrIjsYArM9hVbkTgYqTvTJD4QT2HAtiMD2iI1Dhwrr2Kqxrr8KqFn/On8mp67NumDjRP4EDXSEc7AzhSO84UrqJxmoP/sufbkSFd3aOnUwp8fPfHcVv/tCFqnIn/sfHN51RZ2m2SSkxPB7Hwc4QDnWFcLBrDKEJK2TyODUsb/JjeZMPy5p8aKsrn3bmunyldBNJ3YCum0il910zJyWnXkcTOiZjKURiKURiOibjqezPk7EUonEdhikhIZHZyZdAun6zhJQne0pXlTuzx4tVPieq09eV5c5zlhkpZXMeKj355JP47ne/C13X8fGPfxwf/ehHT3n8wIED+OIXv4hIJIJNmzbhq1/9KjRNQ19fHx544AEEg0EsWbIEX//61+HxeBAOh/G5z30O3d3dqKysxMMPP4yamtwL8i6GUGk0HMere/pxtC+Mo73j2R1Ml0NFe305ljZavYaiiRR2HBzG7qNB6IYJf5kdm1YG8K7VASxt9BV1h05KiWA4jmN9YRztDeNo3zg6ByayO09V5Q7U+K0dIbtNhUNT0rcV2LX0dfoDpevmqTunhomUbmR/FkJkz4LaNdU6G6opsNsU2NI/O+0qXHYNLod1Vv3kRc0eWEopEY6mMDIWy07tHExP8zw8HkdwPJ73zqTLoaKq3NpAZDYYleVOlLutGhVupwaP0wanXZ3RAfbIeDx7RiVzGRqz2m+YEhVeBy5bU4sta+rQOAtTjIcmEth7LIhQNIUTveMYDEUxPBaDbpz8bGUCJwgr7ErqJ4Oks+1U+8rs6RCpEh1tFSU9RbiUEpG4juH033w4M0X42Mn1KKmbcDlU1Fa4swcCmZCmtsJ91gAypZuIJfRsyBSN69AUgVWtFXPSNbh3JIL+EeugKnsJRk8JHQqlCAGHXTkZNtlU2DKff02BzWZd29PXNk1BImngcO84ugcnYUoJIYCWgBfLm31Y0eTH8mb/KcMxZ2I2D1wmYynsOz6K3UeD2HMsCJum4Isfu2RW1/FYwqrD1TMcyd6nqUq6p9/J2jlelx1+rx0N1R40VHtQ43Nd0D0lDNPEQDCaHRLeOTCBkfE4wpHkWbdbznTPrdBEAuvaq/BnN6ya1bqDKd3AeCR5sg5e/GQtvMx2I5bQsbKtCquayosSJM2UlBJdg5P4/e4+/GHfIKIJHVXlTrxnXR0uX1eP6jxqRcUSOsYmEwhNWJfTb49HktAUBU5HZh9Ay9522lU4HRrsmoJgOI6BoBUkTR0SLgBU+53pEyOOMz4rZVM+Py6Hhni6pl84mkQ4YoW2E5Ekwulh2pFYytrmnb4/km6Ly67BZlMQjesIR5IYjyQRTl8moumfo8kzTjhUljuyJ3DqKlwIpE/qlHvscDm0vPbvTCkxEUliNP13DEeSmG73Xigi20vY57HD67bD5Sh8v+Z8ir1tTqYMaz8vve809XY4msp+DznS308Ou/Wd5Ejvv6qqsE6oZA48DXPKbevkSjRu7adN3YfMBBVWQOSE121HImUNJU4kM9fpIcXp+yOnDfFXhEBlen+6Jh02VXgd6XXq1PXd5VDPOJljmjIdcKaHMqeHLseS1olSU1oHwTJ9bZ52LYDsPnemJ2LmtnbazzZtSu9FVRS0bvQMT+L5Hd14fd8gUrqJte2VuGZTMzqWVM7oGMYwTQyMxtCdDpoMUyJQYQV3tRXWybNzhXdDoSj2HBvFnmNBHOgMIaWb2V5MLQEvXA41W04ic3FPOQZJQuD1nb040BXC4e6TpUWaA2XWSdSWivPWMi2m/SdGEahwlcz3xNBYLHvy8HDPOAZGowCsfZcl9V4sb/JjWZPvzJPMp22uTCkRiafO2KaGI0mMR637zzXc+3zcDi1bc9DjSt922tJBJiCQXieF9VlB+j4pJcYmkwiGrWPL0EQC5mnb2AqvAw/ceVHRe6bNpjkNlQYHB3HnnXfiF7/4Bex2O+644w78wz/8A5YtO1nn4aabbsLXvvY1bNy4EV/4whewdu1a3HXXXfj0pz+NW265BTfeeCO+/e1vIxqN4oEHHsCDDz6Iuro63Hvvvdi2bRteeuklPPzwwzk3ejGESlNJKTEYiuFo7ziO9o7jSG8YvSOT2RnufJkgaVUAy5qKGyRNJ6Ub6BqctNrWF8b4ZAIJ3cz28Mn0+kmmjNO3BwAATRWnfGlpmgqbKiABpNLLZ4KmzJnlXNhtClx2DdGEnj1TkVHmslm9TXxOVPtcKHPbpuxgWOFXZsfCkT74nYynMBpOIDgez24wRsPW7XOdUVaESAdMWjZsUoSwvrjT48HNzBe5afX8MAyJ0GlDNgAr0c+cxQpUuNDRWoGVc3QWeOr6bJrS6pkTimEwZJ3pHRmPQRHiZHiQ+fuldzgc6TBxSX35nNZdmW1SSsSTxozCw1IhpcRELGUN2QtGMTqRgKII2FTrzKCmKtAUke0ppKXPEib19E5yulff6bdP2QakP8vZ8DF9W1MVtNeXY3mzHyuarZ6Ps9GzB5i7s+GmlDBNOSdnm5MpA/3BKDwuDV6XHXZb4b3FLnSmlJiMpTA+mcR4JIHx9DC68UnroH9VSwWu2NhQMn/fUu3dkdINvPXOCF7Z3Yf9J0KQAFa3VmDL2jp4nDarXl7MCmQyw8yytfRiqVPqZGW4HRoqyq1aWT6PHYaUVv2vhJ49cI6lD6QzB/l2m4L6Sg/qq9yoq3KjvsqD+ko3aitdsz4EpBCxhI6hUMzqRRWKZnvADo5Gz9jPUIRAmUuDNz2cbmoQ5rRrCEeS2SAuNBHH2OTZA9N8aaqCco81jK/cY4cnO9Tx1GDCOosvs/up9tP3D0478VhdWYbIZDzdE8XqVaKkhzZpipINwU+GrClE4jpipwWuEzHrJGJmaHKG3WadAKvxWaFcpgfDKb3Up9w2TNP6rsv0jE2HJpmesVr6xGZmvyxTh6yy/NxBxbmYpkRoIoGR8fQQ1LE4RjInE9Nh9/moirBCRkUgnjx3b+jZNjWM0jQFDi3Ti9m6dqb/7077yfsP94xh/4kQ7JqCLevqcfUlTUWbpKRYkikDh7rHsOdoEHuOj2JkLJbzZ6mh2oNVLX6saqnAyhZ/ScxYWmrC0SSO9IzjSI8VNJ2Y0lkhH26Hlu356cv2ALXBYddgy+zHTundrmki+9nOBknO4g1NNkwTYxPpkCl93BhL6rju0pYFtR7Maaj0+OOPY/v27fjrv/5rAMC3v/1tSCnx2c9+FgDQ29uLj3/843j++ecBADt27MC3vvUt/PM//zM2b96MN954A5qmob+/H3fffTdeeOEFXHXVVXjkkUdQX18PXddx6aWX4o9//CNsttyGxiy2UOlsYgkdJ/rD0DSl6D2SZoOU1pmdRPrLLhMk5fPhtV5DIqVbB6XxZHqHMns5+XM0oSOe1OFyaKj2ubIhUpXPWfQ6MrGEjtFwPFsINRq3dnYi8VR2RycSt+43TUBRrA+kItIXRUAR1llBVQj4yhzWDkqFO3uWyjOPNSpK9cCFFr7M18tcHaRzXabFZCGsz8HxOF7d249XdvdjZPzUCSRsmtWrrsx1slZRmctmFVn3WgFShde6nc8Z/cyQ9syJnMVgMpbCwGgUw6FYNpSbWvvJum3dL6XVi7ii3ImKMjsqvE5Ullt/y4oyByrKHfB5HNPuf5mmxEQ0me6hZfXSyt5OX0diunX2XljbcSGs8/hCWMGXEMieJMyUF0gkzTPO4M+Ew65aNQrTB4bVvpM9fKrToU+521YyYXC+EkkDY5OJk/u8p4SoJ3skGYa0esrZNTjTNfGm9phzpntjZfY7Rfr/I0R6HzR9bUqcMjTo5GiCqRfjLPdNfb6BRMpEIn2iKXtJZk44WfvxFV4H3n9JE7ZuaCiZ8gfTkVIime5xnjneiCWs/0nmdkuDDw1+J2fSLkAiZaBzYALJ1JknF3DaR9jjtGV7URZ76BxZihkqTXv0PTQ0dMrQtEAggN27d5/z8ZqaGgwODiIUCqGsrAyapp1y/+nLaJqGsrIyjI6Oora2NqdGF/KLFltNjXfW36OlaW5mpqLpzXyi8NI2F+sz0VzgukyLSamvzzU1XqxaVoNP3rIOR3rGAFh1J3xljkXRy3Ou1ABY0jL9rKCmaRUdL/W/rW6Y2aFgmbDBms0rXbPPtE5EZu8zre5PHpfV87vMZbeGpzg1qBdA/aGm+W7ALDBMmQ2ziKZqavDPdxNoimLtZ0wbKpmmecoGQUp52tjesz9++vOAc29YpJRQ8pg550LoqUQ0V7g+02LBdZkWk4W2Ple40ruUponJcAzFm1OUTreQ/rY2AA0NvvS6nGOPNGkiEU0gEU3MZtOICrLQts1E51LMnkrTJjl1dXUYHh7O/jw8PIxAIHDOx0dGRhAIBFBZWYmJiQkYhnHGcoFAACMjIwAAXdcRiUTg9zO1JCIiIiIiIiJaKKYNlbZs2YLXX38do6OjiMViePbZZ7F169bs442NjXA4HHjzzTcBAE888QS2bt0Km82GTZs24amnngIAbNu2LbvcFVdcgW3btgEAnnrqKWzatCnnekpERERERERERDT/pg2Vamtrcf/99+Oee+7Bbbfdhptuugnr16/Hpz71KezZswcA8PWvfx0PPfQQrrvuOkSjUdxzzz0AgC9/+ct49NFHccMNN2DHjh247777AAB/+Zd/iZ07d+LGG2/Ej3/8Y3zpS1+axV+RiIiIiIiIiIiKbdrZ30oRayoRFQ/XZ1osuC7TYsL1mRYLrsu0mHB9psViTmsqERERERERERERnY6hEhERERERERER5Y2hEhERERERERER5Y2hEhERERERERER5Y2hEhERERERERER5Y2hEhER/e/27i0kqr0P4/gz5RiFULgzFDuBFIFEXWRmRZaUp1ECEyo6gR0wgqSb0oq8qaZE8sabgjACL6yURDGpqMATnSi8SZDKrJzM7KRpOY7/fbFpwNT2u/brfmfG9/u5cq2Zi9+Chx/Lh7UYAAAAALCMUgkAAAAAAACWUSoBAAAAAADAMkolAAAAAAAAWEapBAAAAAAAAMsolQAAAAAAAGAZpRIAAAAAAAAso1QCAAAAAACAZZRKAAAAAAAAsIxSCQAAAAAAAJZRKgEAAAAAAMAySiUAAAAAAABYFuTrAf6JSZNsvh7BL2YAxgt5xkRBljGRkGdMFGQZEwl5xkTxa5b/abZtxhgzHgMBAAAAAADg/wevvwEAAAAAAMAySiUAAAAAAABYRqkEAAAAAAAAyyiVAAAAAAAAYBmlEgAAAAAAACyjVAIAAAAAAIBllEoAAAAAAACwjFIJAAAAAAAAllEqAQAAAAAAwDJKJQAAAAAAAFhGqWRRVVWVUlNTlZiYqNLSUl+PA/yt4uJiORwOORwOFRQUSJIaGxuVnp6uxMREFRUVeb/77NkzZWRkKCkpSceOHdPg4KCvxgbGdPbsWeXm5koaO7MdHR3atm2bkpOTtX//fn379s2XIwMj3LlzRxkZGUpJSdHJkyclsZsRuCorK733GmfPnpXEfkZg6e3tVVpamt68eSPJ+j4m1/AXv2a5rKxMaWlpSk9PV15engYGBiSNc5YN/mPv3r0z69atM58+fTLfvn0z6enpprW11ddjAWNqaGgwmzdvNj9+/DADAwNm586dpqqqysTHx5v29nbjdrtNVlaWuXfvnjHGGIfDYZ48eWKMMSYvL8+Ulpb6cnxghMbGRhMbG2uOHDlijBk7s/v27TPV1dXGGGOKi4tNQUGBbwYGRtHe3m5Wr15tXC6XGRgYMFu3bjX37t1jNyMg9fX1mZiYGNPd3W3cbrfJzMw0DQ0N7GcEjKdPn5q0tDQTHR1tXr9+bfr7+y3vY3INf/Brll+8eGE2bNhgenp6zNDQkDl8+LApKSkxxoxvlnlSyYLGxkatWLFCM2bM0LRp05SUlKTa2lpfjwWMKSwsTLm5uQoODpbdbldUVJTa2to0b948zZkzR0FBQUpPT1dtba3evn2r79+/a+nSpZKkjIwM8g2/8vnzZxUVFSk7O1uSxsys2+3Ww4cPlZSUNOw84C9u3bql1NRUhYeHy263q6ioSFOnTmU3IyB5PB4NDQ2pv79fg4ODGhwcVFBQEPsZAePKlSvKz8/XrFmzJEnNzc2W9jG5hr/4NcvBwcHKz89XSEiIbDabFi5cqI6OjnHPctC/d0kTz/v37xUWFuY9njVrlpqbm304EfB7CxYs8P7d1tamGzduaPv27SNy3NnZOSLfYWFh6uzs/J/OC/zOiRMndOjQIblcLkkjd/LPzH769EkhISEKCgoadh7wF69evZLdbld2drZcLpfWrl2rBQsWsJsRkEJCQpSTk6OUlBRNnTpVMTExstvt7GcEjFOnTg07Hu1/vt/tY3INf/FrliMjIxUZGSlJ+vjxo0pLj0xCJgAAAzRJREFUS+V0Osc9yzypZMHQ0JBsNpv32Bgz7BjwV62trcrKytLhw4c1Z86cUXNMvuHPrl69qoiICMXFxXnPjZXZ0bJLluFPPB6PmpqadPr0aZWVlam5uVmvX79mNyMgtbS0qLy8XHfv3lVdXZ0mTZqkhoYG9jMC1lh7l/sOBKrOzk7t2rVLmzZtUmxs7LhnmSeVLAgPD9ejR4+8x11dXd5HywB/9fjxYx08eFBHjx6Vw+HQgwcP1NXV5f38Z47Dw8OHnf/w4QP5ht+oqalRV1eXNm7cqC9fvqivr082m23UzIaGhqqnp0cej0eTJ09mV8PvzJw5U3FxcQoNDZUkrV+/XrW1tZo8ebL3O+xmBIr6+nrFxcXpjz/+kPTX6xIXL15kPyNg/bp3/24fk2v4s+fPn2vPnj3asWOHsrKyJI3M+H+bZZ5UsmDlypVqamrSx48f1d/fr5s3b2rNmjW+HgsYk8vl0oEDB1RYWCiHwyFJWrJkiV6+fKlXr17J4/Gourpaa9asUWRkpKZMmaLHjx9L+uuXXMg3/EVJSYmqq6tVWVmpgwcPKiEhQU6nc9TM2u12LVu2TDU1NZKk69evk2X4lXXr1qm+vl5fv36Vx+NRXV2dkpOT2c0ISIsWLVJjY6P6+vpkjNGdO3e0fPly9jMCltV7ZXINf9Xb26vdu3crJyfHWyhJGvcs24wx5t+5hImpqqpK58+fl9vtVmZmpvbu3evrkYAxnTx5UuXl5Zo7d6733JYtWzR//nw5nU79+PFD8fHxysvLk81mU0tLi44fP67e3l5FR0fL6XQqODjYh1cAjFRRUaEHDx7ozJkzY2b27du3ys3NVXd3tyIiInTu3DlNnz7d16MDXteuXdOlS5fkdru1atUqHT9+XPfv32c3IyBduHBBFRUVstvtWrx4sfLz8/Xy5Uv2MwJKQkKCLl++rNmzZ6upqcnSPibX8Cc/s3z79m0VFhYqKipq2Gc5OTnjmmVKJQAAAAAAAFjG628AAAAAAACwjFIJAAAAAAAAllEqAQAAAAAAwDJKJQAAAAAAAFhGqQQAAAAAAADLKJUAAAAAAABgGaUSAAAAAAAALPsTjow11t5Tp6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3569354"/>
            <a:ext cx="5636719" cy="33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3893"/>
            <a:ext cx="5472252" cy="324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7827" y="1316276"/>
            <a:ext cx="335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Window train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это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размер обучающей выборки в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291" y="4226916"/>
            <a:ext cx="2960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Window test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это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размер предсказываемой выборки в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9926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24261"/>
            <a:ext cx="571204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4" y="3292960"/>
            <a:ext cx="571204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8599" y="980728"/>
            <a:ext cx="301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n_reservoir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–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размер матрицы резервуара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х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n) 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390231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-22983"/>
            <a:ext cx="5218489" cy="309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60" y="3565554"/>
            <a:ext cx="5221813" cy="3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43303" y="-144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Черная</a:t>
            </a:r>
          </a:p>
        </p:txBody>
      </p:sp>
    </p:spTree>
    <p:extLst>
      <p:ext uri="{BB962C8B-B14F-4D97-AF65-F5344CB8AC3E}">
        <p14:creationId xmlns:p14="http://schemas.microsoft.com/office/powerpoint/2010/main" val="217461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284"/>
            <a:ext cx="8712968" cy="537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5773035"/>
            <a:ext cx="670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Microsoft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Предсказание на 10 дней, обучение по одному активу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3804" y="16033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Слащинин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524877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1421</Words>
  <Application>Microsoft Office PowerPoint</Application>
  <PresentationFormat>Экран (4:3)</PresentationFormat>
  <Paragraphs>175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</vt:lpstr>
      <vt:lpstr>Cambria Math</vt:lpstr>
      <vt:lpstr>Helvetica Neue</vt:lpstr>
      <vt:lpstr>Тема Office</vt:lpstr>
      <vt:lpstr>Echo state networks for stock prediction</vt:lpstr>
      <vt:lpstr>Динамика цен и скользящее среднее  для акций Apple, IBM, Microsoft </vt:lpstr>
      <vt:lpstr>Качество предсказаний с различными размерами окон и размерами резервуаров</vt:lpstr>
      <vt:lpstr>Как делать не надо</vt:lpstr>
      <vt:lpstr>Generate</vt:lpstr>
      <vt:lpstr>Зависимости ошибок от различных параметров</vt:lpstr>
      <vt:lpstr>Презентация PowerPoint</vt:lpstr>
      <vt:lpstr>Презентация PowerPoint</vt:lpstr>
      <vt:lpstr>Презентация PowerPoint</vt:lpstr>
      <vt:lpstr>Презентация PowerPoint</vt:lpstr>
      <vt:lpstr>Обучение на 3 активах (Microsoft, Apple, IBM)</vt:lpstr>
      <vt:lpstr>Обучение на всех активах</vt:lpstr>
      <vt:lpstr>Презентация PowerPoint</vt:lpstr>
      <vt:lpstr>Презентация PowerPoint</vt:lpstr>
      <vt:lpstr>Матрица резервуара</vt:lpstr>
      <vt:lpstr>Презентация PowerPoint</vt:lpstr>
      <vt:lpstr>weightGeneration &amp; spectralRadius weightGeneration = 'naive'</vt:lpstr>
      <vt:lpstr>weightGeneration &amp; spectralRadius weightGeneration = ‘SORM'</vt:lpstr>
      <vt:lpstr>weightGeneration &amp; spectralRadius weightGeneration = ‘advanced'</vt:lpstr>
      <vt:lpstr>Изучение состояния резервуара с помощью метода главных компонент</vt:lpstr>
      <vt:lpstr>PCA (для доходностей) </vt:lpstr>
      <vt:lpstr>PCA (для доходностей) </vt:lpstr>
      <vt:lpstr>PCA (для цен) </vt:lpstr>
      <vt:lpstr>PCA (для цен) </vt:lpstr>
      <vt:lpstr>Значение основных  параметров </vt:lpstr>
      <vt:lpstr>Leaking rate</vt:lpstr>
      <vt:lpstr>Презентация PowerPoint</vt:lpstr>
      <vt:lpstr>Spectral radius</vt:lpstr>
      <vt:lpstr>Презентация PowerPoint</vt:lpstr>
      <vt:lpstr>Результаты работы ESN на реальных данных с фондового рынка (активы S&amp;P500)</vt:lpstr>
      <vt:lpstr>Распределения ошибок для доходностей активов</vt:lpstr>
      <vt:lpstr>Распределения ошибок для доходностей активов</vt:lpstr>
      <vt:lpstr>Распределения ошибок для цен активов</vt:lpstr>
      <vt:lpstr>Распределения ошибок для цен активов</vt:lpstr>
      <vt:lpstr>Презентация PowerPoint</vt:lpstr>
      <vt:lpstr>Распределения ошибок для доходностей активов</vt:lpstr>
      <vt:lpstr>Распределения ошибок для цен активов</vt:lpstr>
      <vt:lpstr>Распределения ошибок для цен активов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Sergey</cp:lastModifiedBy>
  <cp:revision>30</cp:revision>
  <dcterms:created xsi:type="dcterms:W3CDTF">2018-10-30T09:18:08Z</dcterms:created>
  <dcterms:modified xsi:type="dcterms:W3CDTF">2018-11-05T15:19:36Z</dcterms:modified>
</cp:coreProperties>
</file>